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8" r:id="rId2"/>
  </p:sldMasterIdLst>
  <p:notesMasterIdLst>
    <p:notesMasterId r:id="rId18"/>
  </p:notesMasterIdLst>
  <p:sldIdLst>
    <p:sldId id="454" r:id="rId3"/>
    <p:sldId id="455" r:id="rId4"/>
    <p:sldId id="457" r:id="rId5"/>
    <p:sldId id="461" r:id="rId6"/>
    <p:sldId id="462" r:id="rId7"/>
    <p:sldId id="463" r:id="rId8"/>
    <p:sldId id="464" r:id="rId9"/>
    <p:sldId id="465" r:id="rId10"/>
    <p:sldId id="467" r:id="rId11"/>
    <p:sldId id="468" r:id="rId12"/>
    <p:sldId id="459" r:id="rId13"/>
    <p:sldId id="466" r:id="rId14"/>
    <p:sldId id="458" r:id="rId15"/>
    <p:sldId id="397" r:id="rId16"/>
    <p:sldId id="45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9C58"/>
    <a:srgbClr val="F3EDE1"/>
    <a:srgbClr val="F6F5F0"/>
    <a:srgbClr val="DDD9C3"/>
    <a:srgbClr val="878025"/>
    <a:srgbClr val="E9962B"/>
    <a:srgbClr val="5B5619"/>
    <a:srgbClr val="1C981C"/>
    <a:srgbClr val="1418B6"/>
    <a:srgbClr val="121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273" autoAdjust="0"/>
  </p:normalViewPr>
  <p:slideViewPr>
    <p:cSldViewPr snapToGrid="0" showGuides="1">
      <p:cViewPr>
        <p:scale>
          <a:sx n="90" d="100"/>
          <a:sy n="90" d="100"/>
        </p:scale>
        <p:origin x="2112" y="342"/>
      </p:cViewPr>
      <p:guideLst>
        <p:guide orient="horz" pos="2159"/>
        <p:guide pos="28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4DB4B-7235-42B1-A924-9802C15922EF}" type="datetimeFigureOut">
              <a:rPr lang="ru-RU" smtClean="0"/>
              <a:t>04.02.2026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7EDB5-CFE0-4C0D-9803-BB02B60682E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EDB5-CFE0-4C0D-9803-BB02B60682EB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942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EDB5-CFE0-4C0D-9803-BB02B60682EB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863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7EDB5-CFE0-4C0D-9803-BB02B60682EB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80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2FD79353-59B3-41D4-A1A9-DC36E0CFDD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B88692BE-808A-414F-AD5F-AEE5D3A9CE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95E358C6-E46C-428F-ABEE-3593A2D07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2FD79353-59B3-41D4-A1A9-DC36E0CFDD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221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3B2A0A5D-9805-43FA-9255-6400C57A3A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92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5615774A-4755-4C13-96F3-4FC371D428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7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0ABD3466-641E-44E7-9A05-B89B6B0207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44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CB4EFC2D-38A6-4D8B-8B37-4B7EC6CF72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49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68AE3D3D-E080-4E59-8BE3-528D03801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04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8E10920C-B0CF-4CB3-A3D4-8DD2C3948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9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2A0A5D-9805-43FA-9255-6400C57A3A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7D67A621-1EA3-4D43-B93C-E3EAB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29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1F271C5-520E-4302-A0B1-440D127E6E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94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B88692BE-808A-414F-AD5F-AEE5D3A9CE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42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/>
            <a:fld id="{95E358C6-E46C-428F-ABEE-3593A2D079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4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5615774A-4755-4C13-96F3-4FC371D4284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0ABD3466-641E-44E7-9A05-B89B6B0207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CB4EFC2D-38A6-4D8B-8B37-4B7EC6CF72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68AE3D3D-E080-4E59-8BE3-528D038019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8E10920C-B0CF-4CB3-A3D4-8DD2C3948F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7D67A621-1EA3-4D43-B93C-E3EAB5876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91F271C5-520E-4302-A0B1-440D127E6E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CBE867B1-6445-4213-9600-44A6D43D55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04.02.2026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8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723014" y="1880938"/>
            <a:ext cx="8420986" cy="2662219"/>
          </a:xfrm>
          <a:prstGeom prst="rect">
            <a:avLst/>
          </a:prstGeom>
        </p:spPr>
        <p:txBody>
          <a:bodyPr wrap="square" lIns="121872" tIns="60936" rIns="121872" bIns="60936">
            <a:spAutoFit/>
          </a:bodyPr>
          <a:lstStyle/>
          <a:p>
            <a:pPr lvl="0" algn="ctr" defTabSz="914309">
              <a:defRPr/>
            </a:pPr>
            <a:r>
              <a:rPr lang="ru-RU" sz="3300" b="1" dirty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Приветственное </a:t>
            </a: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слово к </a:t>
            </a:r>
            <a:r>
              <a:rPr lang="ru-RU" sz="3300" b="1" dirty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участникам семинара </a:t>
            </a: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по </a:t>
            </a:r>
            <a:r>
              <a:rPr lang="ru-RU" sz="3300" b="1" dirty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проведению </a:t>
            </a:r>
            <a:endParaRPr lang="ru-RU" sz="3300" b="1" dirty="0" smtClean="0">
              <a:solidFill>
                <a:srgbClr val="0033CC"/>
              </a:solidFill>
              <a:latin typeface="Arial"/>
              <a:cs typeface="Arial" panose="020B0604020202020204" pitchFamily="34" charset="0"/>
            </a:endParaRPr>
          </a:p>
          <a:p>
            <a:pPr lvl="0" algn="ctr" defTabSz="914309">
              <a:defRPr/>
            </a:pP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Парламентского </a:t>
            </a:r>
            <a:r>
              <a:rPr lang="ru-RU" sz="3300" b="1" dirty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урока на </a:t>
            </a: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тему </a:t>
            </a:r>
            <a:endParaRPr lang="ru-RU" sz="3300" b="1" dirty="0" smtClean="0">
              <a:solidFill>
                <a:srgbClr val="0033CC"/>
              </a:solidFill>
              <a:latin typeface="Arial"/>
              <a:cs typeface="Arial" panose="020B0604020202020204" pitchFamily="34" charset="0"/>
            </a:endParaRPr>
          </a:p>
          <a:p>
            <a:pPr lvl="0" algn="ctr" defTabSz="914309">
              <a:defRPr/>
            </a:pP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«</a:t>
            </a:r>
            <a:r>
              <a:rPr lang="ru-RU" sz="3300" b="1" dirty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Трудом и ратным подвигом Отечество мы славим</a:t>
            </a:r>
            <a:r>
              <a:rPr lang="ru-RU" sz="3300" b="1" dirty="0" smtClean="0">
                <a:solidFill>
                  <a:srgbClr val="0033CC"/>
                </a:solidFill>
                <a:latin typeface="Arial"/>
                <a:cs typeface="Arial" panose="020B0604020202020204" pitchFamily="34" charset="0"/>
              </a:rPr>
              <a:t>!»</a:t>
            </a:r>
            <a:endParaRPr lang="ru-RU" sz="3300" b="1" dirty="0">
              <a:solidFill>
                <a:srgbClr val="0033CC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014" y="5853269"/>
            <a:ext cx="8420986" cy="7440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инистр образования и науки Республики Татарстан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Хадиуллин Ильсур Гараевич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42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22" name="Заголовок 6"/>
          <p:cNvSpPr txBox="1">
            <a:spLocks/>
          </p:cNvSpPr>
          <p:nvPr/>
        </p:nvSpPr>
        <p:spPr>
          <a:xfrm>
            <a:off x="903274" y="-40436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 РАБОТА ШКОЛ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81960" y="624613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69571" y="698289"/>
            <a:ext cx="55381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1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Всероссийский профориентационный форум </a:t>
            </a:r>
            <a:r>
              <a:rPr lang="ru-RU" sz="1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ru-RU" sz="1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Россия – мои горизонты»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7"/>
          <p:cNvSpPr/>
          <p:nvPr/>
        </p:nvSpPr>
        <p:spPr>
          <a:xfrm flipH="1">
            <a:off x="2080545" y="1414318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2111052" y="1370249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номинация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27" name="Rectangle: Rounded Corners 7"/>
          <p:cNvSpPr/>
          <p:nvPr/>
        </p:nvSpPr>
        <p:spPr>
          <a:xfrm flipH="1">
            <a:off x="951454" y="2543050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2498981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проектная работа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29" name="Rectangle: Rounded Corners 7"/>
          <p:cNvSpPr/>
          <p:nvPr/>
        </p:nvSpPr>
        <p:spPr>
          <a:xfrm flipH="1">
            <a:off x="3393009" y="2541650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3423516" y="2497581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участники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31" name="Rectangle: Rounded Corners 7"/>
          <p:cNvSpPr/>
          <p:nvPr/>
        </p:nvSpPr>
        <p:spPr>
          <a:xfrm flipH="1">
            <a:off x="2138494" y="3607456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2169001" y="3563387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цель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3637" y="179548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85800" fontAlgn="base"/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«Лучшая профориентационная практика общеобразовательной организации»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3833" y="2914091"/>
            <a:ext cx="3413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 fontAlgn="base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«Есть такая профессия </a:t>
            </a:r>
            <a:endParaRPr lang="ru-RU" sz="1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685800" fontAlgn="base"/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Родину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защищать»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0532" y="2912691"/>
            <a:ext cx="1623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кадеты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 fontAlgn="base"/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5-11-х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классов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571" y="3979159"/>
            <a:ext cx="48211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 defTabSz="685800" fontAlgn="base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осознанный, мотивированный и компетентный выбор военной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профессии</a:t>
            </a:r>
          </a:p>
          <a:p>
            <a:pPr marL="180975" indent="-180975" algn="just" defTabSz="685800" fontAlgn="base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0975" indent="-180975" algn="just" defTabSz="685800" fontAlgn="base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успешная адаптация к условиям дальнейшей службы и обучения в профильных учебных заведениях, осуществляющих подготовку кадров в интересах обороны и безопасности государства, обеспечения законности и правопорядка, в ходе реализации образовательных программ и Единой модели профориентации «Билет в будущее»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04858" y="3404546"/>
            <a:ext cx="322504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/>
            <a:r>
              <a:rPr 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Победитель </a:t>
            </a:r>
          </a:p>
          <a:p>
            <a:pPr defTabSz="685800" fontAlgn="base"/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 fontAlgn="base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команда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Татарстанского кадетского корпуса </a:t>
            </a:r>
          </a:p>
          <a:p>
            <a:pPr defTabSz="685800" fontAlgn="base"/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Приволжского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федерального округа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им. Героя 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Советского Союза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Гани Сафиуллина</a:t>
            </a:r>
          </a:p>
          <a:p>
            <a:pPr defTabSz="685800" fontAlgn="base"/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30000"/>
              </a:lnSpc>
            </a:pP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Сертификат </a:t>
            </a:r>
            <a:endParaRPr lang="ru-RU" sz="16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 fontAlgn="base">
              <a:lnSpc>
                <a:spcPct val="130000"/>
              </a:lnSpc>
            </a:pP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400 000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рублей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563" y="1277166"/>
            <a:ext cx="3165636" cy="1938101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2239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2620" y="877273"/>
            <a:ext cx="785270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BB9C58"/>
              </a:buClr>
            </a:pP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олимпиадных центра, один из которых создан по модели «Сириус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28600" lvl="0" indent="-228600" algn="just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BB9C58"/>
              </a:buClr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 коллаборации, созданный на базе Елабужского филиала Казанского федерального университета</a:t>
            </a:r>
          </a:p>
          <a:p>
            <a:pPr marL="228600" lvl="0" indent="-228600" algn="just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BB9C58"/>
              </a:buClr>
            </a:pP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детских технопарков «Кванториум», половина из которых расположена на территории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</a:t>
            </a:r>
          </a:p>
          <a:p>
            <a:pPr marL="228600" lvl="0" indent="-228600" algn="just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BB9C58"/>
              </a:buClr>
            </a:pP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ИТ-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которые стали структурными подразделениями профессиональных образовательных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pPr marL="228600" lvl="0" indent="-228600" algn="just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BB9C58"/>
              </a:buClr>
            </a:pP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учебно-производственных кластеров, созданных в рамках программы «Профессионалитет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28600" lvl="0" indent="-228600" algn="just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buClr>
                <a:srgbClr val="BB9C58"/>
              </a:buClr>
            </a:pP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Центра опережающей профессиональной подготовки, призванных стать площадками для встречи работодателей с будущими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специалистами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6" name="Заголовок 6"/>
          <p:cNvSpPr txBox="1">
            <a:spLocks/>
          </p:cNvSpPr>
          <p:nvPr/>
        </p:nvSpPr>
        <p:spPr>
          <a:xfrm>
            <a:off x="903274" y="-40436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ОБРАЗОВАНИЯ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81960" y="741568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38020" r="7601"/>
          <a:stretch/>
        </p:blipFill>
        <p:spPr>
          <a:xfrm>
            <a:off x="965497" y="5513581"/>
            <a:ext cx="1977656" cy="990488"/>
          </a:xfrm>
          <a:prstGeom prst="rect">
            <a:avLst/>
          </a:prstGeom>
        </p:spPr>
      </p:pic>
      <p:pic>
        <p:nvPicPr>
          <p:cNvPr id="1026" name="Picture 2" descr="https://avatars.mds.yandex.net/i?id=fbeaa955de747cf8c4be69d6cca03b7b1d975167-5668792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62" y="5567770"/>
            <a:ext cx="1854342" cy="10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9956" r="12910"/>
          <a:stretch/>
        </p:blipFill>
        <p:spPr>
          <a:xfrm>
            <a:off x="4892116" y="5482582"/>
            <a:ext cx="1105786" cy="11639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30383" t="10548" r="28222" b="17101"/>
          <a:stretch/>
        </p:blipFill>
        <p:spPr>
          <a:xfrm>
            <a:off x="6044464" y="5571202"/>
            <a:ext cx="993616" cy="976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18375" t="11062" r="16921" b="33231"/>
          <a:stretch/>
        </p:blipFill>
        <p:spPr>
          <a:xfrm>
            <a:off x="7220579" y="5710611"/>
            <a:ext cx="1559960" cy="705373"/>
          </a:xfrm>
          <a:prstGeom prst="rect">
            <a:avLst/>
          </a:prstGeom>
        </p:spPr>
      </p:pic>
      <p:sp>
        <p:nvSpPr>
          <p:cNvPr id="18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56117" y="1083732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59661" y="1608271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59659" y="2373816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63203" y="3196069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59660" y="4829946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Google Shape;272;p48">
            <a:extLst>
              <a:ext uri="{FF2B5EF4-FFF2-40B4-BE49-F238E27FC236}">
                <a16:creationId xmlns:a16="http://schemas.microsoft.com/office/drawing/2014/main" id="{180EB142-E6F2-A44D-9776-F6B6AD197660}"/>
              </a:ext>
            </a:extLst>
          </p:cNvPr>
          <p:cNvSpPr/>
          <p:nvPr/>
        </p:nvSpPr>
        <p:spPr bwMode="auto">
          <a:xfrm>
            <a:off x="952571" y="4025408"/>
            <a:ext cx="70482" cy="75215"/>
          </a:xfrm>
          <a:prstGeom prst="ellipse">
            <a:avLst/>
          </a:prstGeom>
          <a:solidFill>
            <a:srgbClr val="BB9C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A8246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018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9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МОДЕЛЬ ПРОФОРИЕНТАЦИИ</a:t>
            </a:r>
          </a:p>
          <a:p>
            <a:pPr lvl="0" algn="l">
              <a:defRPr/>
            </a:pP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81960" y="624622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8248" y="719167"/>
            <a:ext cx="76984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>
                <a:latin typeface="Arial"/>
                <a:cs typeface="Arial"/>
              </a:rPr>
              <a:t>программа </a:t>
            </a:r>
            <a:r>
              <a:rPr lang="ru-RU" sz="1600" b="1" kern="0" dirty="0" smtClean="0">
                <a:latin typeface="Arial"/>
                <a:cs typeface="Arial"/>
              </a:rPr>
              <a:t>профобучения: </a:t>
            </a:r>
            <a:r>
              <a:rPr lang="ru-RU" sz="1600" b="1" kern="0" dirty="0" smtClean="0">
                <a:latin typeface="Arial"/>
                <a:ea typeface="Calibri"/>
                <a:cs typeface="Arial"/>
              </a:rPr>
              <a:t>школа </a:t>
            </a:r>
            <a:r>
              <a:rPr lang="ru-RU" sz="1600" b="1" kern="0" dirty="0">
                <a:latin typeface="Arial"/>
                <a:ea typeface="Calibri"/>
                <a:cs typeface="Arial"/>
              </a:rPr>
              <a:t>– спо – предприятие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68248" y="1625079"/>
            <a:ext cx="3960801" cy="518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«Моя первая профессия» </a:t>
            </a:r>
            <a:endParaRPr sz="1400" b="1" kern="0" dirty="0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>
              <a:defRPr/>
            </a:pPr>
            <a:r>
              <a:rPr lang="ru-RU" sz="1400" b="1" kern="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для учащихся школ г.Нижнекамска </a:t>
            </a:r>
            <a:endParaRPr sz="1400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068380" y="2260036"/>
            <a:ext cx="3960440" cy="2893100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Индустриальный партнер: </a:t>
            </a:r>
            <a:endParaRPr sz="1300" kern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1300" kern="0" dirty="0">
                <a:solidFill>
                  <a:srgbClr val="000000"/>
                </a:solidFill>
              </a:rPr>
              <a:t>Казанский авиационный завод </a:t>
            </a:r>
            <a:r>
              <a:rPr lang="ru-RU" sz="1300" kern="0" dirty="0" smtClean="0">
                <a:solidFill>
                  <a:srgbClr val="000000"/>
                </a:solidFill>
              </a:rPr>
              <a:t>                         им. С.П.Горбунова</a:t>
            </a:r>
            <a:endParaRPr lang="ru-RU" sz="13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ru-RU" sz="1300" kern="0" dirty="0">
              <a:solidFill>
                <a:srgbClr val="BB9C58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Академический партнер: </a:t>
            </a:r>
            <a:endParaRPr sz="1300" b="1" kern="0" dirty="0">
              <a:solidFill>
                <a:srgbClr val="BB9C58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kern="0" dirty="0">
                <a:solidFill>
                  <a:srgbClr val="000000"/>
                </a:solidFill>
              </a:rPr>
              <a:t>Казанский авиационно-технический колледж </a:t>
            </a:r>
            <a:r>
              <a:rPr lang="ru-RU" sz="1300" kern="0" dirty="0" smtClean="0">
                <a:solidFill>
                  <a:srgbClr val="000000"/>
                </a:solidFill>
              </a:rPr>
              <a:t> им. П.В.Дементьева</a:t>
            </a:r>
            <a:r>
              <a:rPr lang="ru-RU" sz="1300" kern="0" dirty="0">
                <a:solidFill>
                  <a:srgbClr val="000000"/>
                </a:solidFill>
              </a:rPr>
              <a:t>, КНИТУ-КАИ</a:t>
            </a:r>
          </a:p>
          <a:p>
            <a:pPr>
              <a:buClr>
                <a:srgbClr val="000000"/>
              </a:buClr>
              <a:defRPr/>
            </a:pPr>
            <a:endParaRPr lang="ru-RU" sz="130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«Инженерный класс» </a:t>
            </a:r>
            <a:r>
              <a:rPr lang="ru-RU" sz="1300" kern="0" dirty="0">
                <a:solidFill>
                  <a:prstClr val="black"/>
                </a:solidFill>
              </a:rPr>
              <a:t>–</a:t>
            </a:r>
            <a:r>
              <a:rPr lang="ru-RU" sz="1300" b="1" kern="0" dirty="0">
                <a:solidFill>
                  <a:prstClr val="black"/>
                </a:solidFill>
              </a:rPr>
              <a:t> </a:t>
            </a:r>
            <a:r>
              <a:rPr lang="ru-RU" sz="1300" b="1" kern="0" dirty="0">
                <a:solidFill>
                  <a:srgbClr val="BB9C58"/>
                </a:solidFill>
              </a:rPr>
              <a:t>2 </a:t>
            </a:r>
            <a:r>
              <a:rPr lang="ru-RU" sz="1300" kern="0" dirty="0">
                <a:solidFill>
                  <a:prstClr val="black"/>
                </a:solidFill>
              </a:rPr>
              <a:t>класса, </a:t>
            </a:r>
            <a:r>
              <a:rPr lang="ru-RU" sz="1300" kern="0" dirty="0" smtClean="0">
                <a:solidFill>
                  <a:prstClr val="black"/>
                </a:solidFill>
              </a:rPr>
              <a:t>                    </a:t>
            </a:r>
            <a:r>
              <a:rPr lang="ru-RU" sz="1300" b="1" kern="0" dirty="0" smtClean="0">
                <a:solidFill>
                  <a:srgbClr val="BB9C58"/>
                </a:solidFill>
              </a:rPr>
              <a:t>49</a:t>
            </a:r>
            <a:r>
              <a:rPr lang="ru-RU" sz="1300" b="1" kern="0" dirty="0" smtClean="0">
                <a:solidFill>
                  <a:prstClr val="black"/>
                </a:solidFill>
              </a:rPr>
              <a:t> </a:t>
            </a:r>
            <a:r>
              <a:rPr lang="ru-RU" sz="1300" kern="0" dirty="0" smtClean="0">
                <a:solidFill>
                  <a:prstClr val="black"/>
                </a:solidFill>
              </a:rPr>
              <a:t>обучающихся</a:t>
            </a:r>
          </a:p>
          <a:p>
            <a:pPr>
              <a:buClr>
                <a:srgbClr val="000000"/>
              </a:buClr>
              <a:defRPr/>
            </a:pPr>
            <a:endParaRPr sz="1300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kern="0" dirty="0">
                <a:solidFill>
                  <a:srgbClr val="000000"/>
                </a:solidFill>
              </a:rPr>
              <a:t>Татарско-русская </a:t>
            </a:r>
            <a:r>
              <a:rPr lang="ru-RU" sz="1300" kern="0" dirty="0" smtClean="0">
                <a:solidFill>
                  <a:srgbClr val="000000"/>
                </a:solidFill>
              </a:rPr>
              <a:t>СОШ № 10 с </a:t>
            </a:r>
            <a:r>
              <a:rPr lang="ru-RU" sz="1300" kern="0" dirty="0">
                <a:solidFill>
                  <a:srgbClr val="000000"/>
                </a:solidFill>
              </a:rPr>
              <a:t>углубленным изучением отдельных </a:t>
            </a:r>
            <a:r>
              <a:rPr lang="ru-RU" sz="1300" kern="0" dirty="0" smtClean="0">
                <a:solidFill>
                  <a:srgbClr val="000000"/>
                </a:solidFill>
              </a:rPr>
              <a:t> предметов  Приволжского </a:t>
            </a:r>
            <a:r>
              <a:rPr lang="ru-RU" sz="1300" kern="0" dirty="0">
                <a:solidFill>
                  <a:srgbClr val="000000"/>
                </a:solidFill>
              </a:rPr>
              <a:t>района г.Казани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60742" y="2262034"/>
            <a:ext cx="3672408" cy="2092881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defTabSz="1217613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Индустриальный партнер: </a:t>
            </a:r>
            <a:endParaRPr sz="1300" b="1" kern="0" dirty="0">
              <a:solidFill>
                <a:srgbClr val="BB9C58"/>
              </a:solidFill>
            </a:endParaRPr>
          </a:p>
          <a:p>
            <a:pPr>
              <a:defRPr/>
            </a:pPr>
            <a:r>
              <a:rPr lang="ru-RU" sz="1300" kern="0" dirty="0">
                <a:solidFill>
                  <a:srgbClr val="000000"/>
                </a:solidFill>
              </a:rPr>
              <a:t>ПАО «Сибур-Холдинг»</a:t>
            </a:r>
          </a:p>
          <a:p>
            <a:pPr>
              <a:defRPr/>
            </a:pPr>
            <a:endParaRPr lang="ru-RU" sz="1300" b="1" kern="0" dirty="0">
              <a:solidFill>
                <a:srgbClr val="BB9C58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Академический партнер: </a:t>
            </a:r>
            <a:endParaRPr sz="1300" b="1" kern="0" dirty="0">
              <a:solidFill>
                <a:srgbClr val="BB9C58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kern="0" dirty="0">
                <a:solidFill>
                  <a:prstClr val="black"/>
                </a:solidFill>
              </a:rPr>
              <a:t>Колледж нефтехимии и нефтепереработки </a:t>
            </a:r>
            <a:r>
              <a:rPr lang="ru-RU" sz="1300" kern="0" dirty="0" smtClean="0">
                <a:solidFill>
                  <a:prstClr val="black"/>
                </a:solidFill>
              </a:rPr>
              <a:t>    им. Н.В.Лемаева</a:t>
            </a:r>
            <a:endParaRPr lang="ru-RU" sz="1300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  <a:defRPr/>
            </a:pPr>
            <a:endParaRPr sz="1300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kern="0" dirty="0">
                <a:solidFill>
                  <a:prstClr val="black"/>
                </a:solidFill>
              </a:rPr>
              <a:t>Политехнический колледж им. </a:t>
            </a:r>
            <a:r>
              <a:rPr lang="ru-RU" sz="1300" kern="0" dirty="0" smtClean="0">
                <a:solidFill>
                  <a:prstClr val="black"/>
                </a:solidFill>
              </a:rPr>
              <a:t>Е.Н.Королева</a:t>
            </a:r>
            <a:endParaRPr lang="ru-RU" sz="1300" kern="0" dirty="0">
              <a:solidFill>
                <a:prstClr val="black"/>
              </a:solidFill>
            </a:endParaRPr>
          </a:p>
          <a:p>
            <a:pPr>
              <a:buClr>
                <a:srgbClr val="000000"/>
              </a:buClr>
              <a:defRPr/>
            </a:pPr>
            <a:endParaRPr lang="ru-RU" sz="1300" kern="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defRPr/>
            </a:pPr>
            <a:r>
              <a:rPr lang="ru-RU" sz="1300" b="1" kern="0" dirty="0">
                <a:solidFill>
                  <a:srgbClr val="BB9C58"/>
                </a:solidFill>
              </a:rPr>
              <a:t>«Сибур-классы» </a:t>
            </a:r>
            <a:r>
              <a:rPr lang="ru-RU" sz="1300" kern="0" dirty="0"/>
              <a:t>–</a:t>
            </a:r>
            <a:r>
              <a:rPr lang="ru-RU" sz="1300" b="1" kern="0" dirty="0"/>
              <a:t> </a:t>
            </a:r>
            <a:r>
              <a:rPr lang="ru-RU" sz="1300" b="1" kern="0" dirty="0">
                <a:solidFill>
                  <a:srgbClr val="BB9C58"/>
                </a:solidFill>
              </a:rPr>
              <a:t>136</a:t>
            </a:r>
            <a:r>
              <a:rPr lang="ru-RU" sz="1300" kern="0" dirty="0"/>
              <a:t> </a:t>
            </a:r>
            <a:r>
              <a:rPr lang="ru-RU" sz="1300" kern="0" dirty="0" smtClean="0">
                <a:solidFill>
                  <a:prstClr val="black"/>
                </a:solidFill>
              </a:rPr>
              <a:t>школьников, из них:</a:t>
            </a:r>
            <a:endParaRPr lang="ru-RU" sz="1300" kern="0" dirty="0">
              <a:solidFill>
                <a:prstClr val="black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998271"/>
              </p:ext>
            </p:extLst>
          </p:nvPr>
        </p:nvGraphicFramePr>
        <p:xfrm>
          <a:off x="892641" y="4383038"/>
          <a:ext cx="4094030" cy="2251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1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982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Дефектоскопист по визуальному и измерительному контролю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4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Слесарь по КИПиА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4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Лаборант химического анализа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48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Электромонтер по ремонту и обслуживанию электрооборудования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54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Аппаратчик химических технологий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982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BB9C58"/>
                        </a:buClr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Мастер по обработке цифровой информации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1200" b="1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1200" b="1" dirty="0">
                        <a:solidFill>
                          <a:srgbClr val="BB9C58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 bwMode="auto">
          <a:xfrm>
            <a:off x="5072695" y="1620075"/>
            <a:ext cx="3960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«Траектория </a:t>
            </a:r>
            <a:endParaRPr lang="ru-RU" sz="1400" b="1" kern="0" dirty="0" smtClean="0">
              <a:solidFill>
                <a:prstClr val="black"/>
              </a:solidFill>
              <a:latin typeface="Arial"/>
              <a:ea typeface="Calibri"/>
              <a:cs typeface="Arial"/>
            </a:endParaRPr>
          </a:p>
          <a:p>
            <a:pPr>
              <a:defRPr/>
            </a:pPr>
            <a:r>
              <a:rPr lang="ru-RU" sz="1400" b="1" kern="0" dirty="0" smtClean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взлета</a:t>
            </a:r>
            <a:r>
              <a:rPr lang="ru-RU" sz="1400" b="1" kern="0" dirty="0">
                <a:solidFill>
                  <a:prstClr val="black"/>
                </a:solidFill>
                <a:latin typeface="Arial"/>
                <a:ea typeface="Calibri"/>
                <a:cs typeface="Arial"/>
              </a:rPr>
              <a:t>»</a:t>
            </a:r>
            <a:endParaRPr sz="1400" b="1" kern="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6" name="Picture 4" descr="https://avatars.mds.yandex.net/i?id=901928f46ce47f165c67fbdef18c7c29_l-9148266-images-thumbs&amp;n=1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152282" y="5333382"/>
            <a:ext cx="1763674" cy="1176357"/>
          </a:xfrm>
          <a:prstGeom prst="round2DiagRect">
            <a:avLst>
              <a:gd name="adj1" fmla="val 50000"/>
              <a:gd name="adj2" fmla="val 14171"/>
            </a:avLst>
          </a:prstGeom>
        </p:spPr>
      </p:pic>
      <p:pic>
        <p:nvPicPr>
          <p:cNvPr id="21" name="Picture 4" descr="https://www.tupolev.ru/local/client/img/og_logo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653272" y="2250693"/>
            <a:ext cx="1323683" cy="55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rcRect b="8000"/>
          <a:stretch/>
        </p:blipFill>
        <p:spPr bwMode="auto">
          <a:xfrm>
            <a:off x="5164074" y="5333382"/>
            <a:ext cx="1920989" cy="1176358"/>
          </a:xfrm>
          <a:prstGeom prst="round2DiagRect">
            <a:avLst>
              <a:gd name="adj1" fmla="val 50000"/>
              <a:gd name="adj2" fmla="val 14171"/>
            </a:avLst>
          </a:prstGeom>
        </p:spPr>
      </p:pic>
      <p:pic>
        <p:nvPicPr>
          <p:cNvPr id="23" name="Picture 16" descr="https://ucare.timepad.ru/32f032d9-2117-4a7a-9071-ad41b6086732/-/crop/2531x580/222,227/-/preview/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541452" y="2437213"/>
            <a:ext cx="1197914" cy="274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Rectangle: Rounded Corners 7"/>
          <p:cNvSpPr/>
          <p:nvPr/>
        </p:nvSpPr>
        <p:spPr>
          <a:xfrm flipH="1">
            <a:off x="951454" y="1201525"/>
            <a:ext cx="257855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2" y="1168089"/>
            <a:ext cx="2548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2024/2025 </a:t>
            </a: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учебный год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46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078" y="1717670"/>
            <a:ext cx="5914100" cy="5760737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0742" y="1124367"/>
            <a:ext cx="54018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понимать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геополитические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быть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уверенным в содержании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смыслах исторической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легко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ориентироваться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ее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интерпретациях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9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СОВРЕМЕННОГО ПЕДАГОГА</a:t>
            </a:r>
          </a:p>
          <a:p>
            <a:pPr lvl="0" algn="l">
              <a:defRPr/>
            </a:pP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81960" y="837274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64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 txBox="1"/>
          <p:nvPr/>
        </p:nvSpPr>
        <p:spPr>
          <a:xfrm>
            <a:off x="6299200" y="6371167"/>
            <a:ext cx="284480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77" y="36285"/>
            <a:ext cx="3255010" cy="1255395"/>
          </a:xfrm>
          <a:prstGeom prst="rect">
            <a:avLst/>
          </a:prstGeom>
        </p:spPr>
      </p:pic>
      <p:pic>
        <p:nvPicPr>
          <p:cNvPr id="4" name="Рисунок 7"/>
          <p:cNvPicPr>
            <a:picLocks noChangeAspect="1"/>
          </p:cNvPicPr>
          <p:nvPr/>
        </p:nvPicPr>
        <p:blipFill>
          <a:blip r:embed="rId3"/>
          <a:srcRect l="42454" t="37797" r="27839" b="44439"/>
          <a:stretch>
            <a:fillRect/>
          </a:stretch>
        </p:blipFill>
        <p:spPr bwMode="auto">
          <a:xfrm>
            <a:off x="5670886" y="484283"/>
            <a:ext cx="2463667" cy="8286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91" y="1438746"/>
            <a:ext cx="3630183" cy="513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3663"/>
          <a:stretch/>
        </p:blipFill>
        <p:spPr>
          <a:xfrm>
            <a:off x="5071727" y="1387376"/>
            <a:ext cx="3661986" cy="518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733646" y="2498246"/>
            <a:ext cx="84103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Благодарю за внимание!</a:t>
            </a:r>
          </a:p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900" b="0" i="0" u="none" strike="noStrike" kern="1200" cap="none" spc="0" normalizeH="0" baseline="0" noProof="0" dirty="0">
              <a:ln>
                <a:noFill/>
              </a:ln>
              <a:solidFill>
                <a:srgbClr val="8780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</a:endParaRPr>
          </a:p>
          <a:p>
            <a:pPr marL="0" marR="0" lvl="0" indent="0" algn="ct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900" b="1" i="0" u="none" strike="noStrike" kern="1200" cap="none" spc="0" normalizeH="0" baseline="0" noProof="0" dirty="0">
                <a:ln>
                  <a:noFill/>
                </a:ln>
                <a:solidFill>
                  <a:srgbClr val="8780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Игътибарыгыз өчен рәхмәт!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1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2"/>
          <p:cNvSpPr txBox="1">
            <a:spLocks/>
          </p:cNvSpPr>
          <p:nvPr/>
        </p:nvSpPr>
        <p:spPr>
          <a:xfrm>
            <a:off x="2122305" y="3052794"/>
            <a:ext cx="5786400" cy="2016224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</a:p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МИРОВОЗЗРЕНЧЕСКОГО СУВЕРЕНИТЕТА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1960" y="1039296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9" name="object 2"/>
          <p:cNvSpPr/>
          <p:nvPr/>
        </p:nvSpPr>
        <p:spPr>
          <a:xfrm>
            <a:off x="0" y="1841217"/>
            <a:ext cx="3057146" cy="3790745"/>
          </a:xfrm>
          <a:custGeom>
            <a:avLst/>
            <a:gdLst/>
            <a:ahLst/>
            <a:cxnLst/>
            <a:rect l="l" t="t" r="r" b="b"/>
            <a:pathLst>
              <a:path w="6721475" h="8334375">
                <a:moveTo>
                  <a:pt x="2553439" y="1520"/>
                </a:moveTo>
                <a:lnTo>
                  <a:pt x="2505230" y="1793"/>
                </a:lnTo>
                <a:lnTo>
                  <a:pt x="2457151" y="2611"/>
                </a:lnTo>
                <a:lnTo>
                  <a:pt x="2409205" y="3970"/>
                </a:lnTo>
                <a:lnTo>
                  <a:pt x="2361397" y="5868"/>
                </a:lnTo>
                <a:lnTo>
                  <a:pt x="2313728" y="8301"/>
                </a:lnTo>
                <a:lnTo>
                  <a:pt x="2266201" y="11267"/>
                </a:lnTo>
                <a:lnTo>
                  <a:pt x="2218820" y="14763"/>
                </a:lnTo>
                <a:lnTo>
                  <a:pt x="2171587" y="18785"/>
                </a:lnTo>
                <a:lnTo>
                  <a:pt x="2124506" y="23331"/>
                </a:lnTo>
                <a:lnTo>
                  <a:pt x="2077578" y="28399"/>
                </a:lnTo>
                <a:lnTo>
                  <a:pt x="2030808" y="33984"/>
                </a:lnTo>
                <a:lnTo>
                  <a:pt x="1984198" y="40085"/>
                </a:lnTo>
                <a:lnTo>
                  <a:pt x="1937751" y="46697"/>
                </a:lnTo>
                <a:lnTo>
                  <a:pt x="1891470" y="53819"/>
                </a:lnTo>
                <a:lnTo>
                  <a:pt x="1845358" y="61447"/>
                </a:lnTo>
                <a:lnTo>
                  <a:pt x="1799418" y="69578"/>
                </a:lnTo>
                <a:lnTo>
                  <a:pt x="1753653" y="78210"/>
                </a:lnTo>
                <a:lnTo>
                  <a:pt x="1708065" y="87339"/>
                </a:lnTo>
                <a:lnTo>
                  <a:pt x="1662658" y="96963"/>
                </a:lnTo>
                <a:lnTo>
                  <a:pt x="1617434" y="107078"/>
                </a:lnTo>
                <a:lnTo>
                  <a:pt x="1572397" y="117683"/>
                </a:lnTo>
                <a:lnTo>
                  <a:pt x="1527549" y="128772"/>
                </a:lnTo>
                <a:lnTo>
                  <a:pt x="1482894" y="140345"/>
                </a:lnTo>
                <a:lnTo>
                  <a:pt x="1438434" y="152397"/>
                </a:lnTo>
                <a:lnTo>
                  <a:pt x="1394173" y="164927"/>
                </a:lnTo>
                <a:lnTo>
                  <a:pt x="1350112" y="177930"/>
                </a:lnTo>
                <a:lnTo>
                  <a:pt x="1306256" y="191405"/>
                </a:lnTo>
                <a:lnTo>
                  <a:pt x="1262606" y="205347"/>
                </a:lnTo>
                <a:lnTo>
                  <a:pt x="1219167" y="219755"/>
                </a:lnTo>
                <a:lnTo>
                  <a:pt x="1175940" y="234625"/>
                </a:lnTo>
                <a:lnTo>
                  <a:pt x="1132929" y="249955"/>
                </a:lnTo>
                <a:lnTo>
                  <a:pt x="1090138" y="265740"/>
                </a:lnTo>
                <a:lnTo>
                  <a:pt x="1047567" y="281980"/>
                </a:lnTo>
                <a:lnTo>
                  <a:pt x="1005222" y="298670"/>
                </a:lnTo>
                <a:lnTo>
                  <a:pt x="963104" y="315807"/>
                </a:lnTo>
                <a:lnTo>
                  <a:pt x="921216" y="333389"/>
                </a:lnTo>
                <a:lnTo>
                  <a:pt x="879562" y="351413"/>
                </a:lnTo>
                <a:lnTo>
                  <a:pt x="838144" y="369875"/>
                </a:lnTo>
                <a:lnTo>
                  <a:pt x="796966" y="388774"/>
                </a:lnTo>
                <a:lnTo>
                  <a:pt x="756030" y="408105"/>
                </a:lnTo>
                <a:lnTo>
                  <a:pt x="715339" y="427867"/>
                </a:lnTo>
                <a:lnTo>
                  <a:pt x="674896" y="448055"/>
                </a:lnTo>
                <a:lnTo>
                  <a:pt x="634704" y="468668"/>
                </a:lnTo>
                <a:lnTo>
                  <a:pt x="594766" y="489701"/>
                </a:lnTo>
                <a:lnTo>
                  <a:pt x="555085" y="511153"/>
                </a:lnTo>
                <a:lnTo>
                  <a:pt x="515664" y="533021"/>
                </a:lnTo>
                <a:lnTo>
                  <a:pt x="476506" y="555300"/>
                </a:lnTo>
                <a:lnTo>
                  <a:pt x="437613" y="577989"/>
                </a:lnTo>
                <a:lnTo>
                  <a:pt x="398989" y="601085"/>
                </a:lnTo>
                <a:lnTo>
                  <a:pt x="360637" y="624584"/>
                </a:lnTo>
                <a:lnTo>
                  <a:pt x="322559" y="648484"/>
                </a:lnTo>
                <a:lnTo>
                  <a:pt x="284759" y="672782"/>
                </a:lnTo>
                <a:lnTo>
                  <a:pt x="247239" y="697474"/>
                </a:lnTo>
                <a:lnTo>
                  <a:pt x="210002" y="722559"/>
                </a:lnTo>
                <a:lnTo>
                  <a:pt x="173051" y="748032"/>
                </a:lnTo>
                <a:lnTo>
                  <a:pt x="136390" y="773891"/>
                </a:lnTo>
                <a:lnTo>
                  <a:pt x="100021" y="800133"/>
                </a:lnTo>
                <a:lnTo>
                  <a:pt x="63947" y="826755"/>
                </a:lnTo>
                <a:lnTo>
                  <a:pt x="28170" y="853755"/>
                </a:lnTo>
                <a:lnTo>
                  <a:pt x="0" y="875492"/>
                </a:lnTo>
                <a:lnTo>
                  <a:pt x="0" y="7460598"/>
                </a:lnTo>
                <a:lnTo>
                  <a:pt x="63947" y="7509336"/>
                </a:lnTo>
                <a:lnTo>
                  <a:pt x="100021" y="7535959"/>
                </a:lnTo>
                <a:lnTo>
                  <a:pt x="136390" y="7562201"/>
                </a:lnTo>
                <a:lnTo>
                  <a:pt x="173051" y="7588061"/>
                </a:lnTo>
                <a:lnTo>
                  <a:pt x="210002" y="7613534"/>
                </a:lnTo>
                <a:lnTo>
                  <a:pt x="247239" y="7638619"/>
                </a:lnTo>
                <a:lnTo>
                  <a:pt x="284759" y="7663312"/>
                </a:lnTo>
                <a:lnTo>
                  <a:pt x="322559" y="7687610"/>
                </a:lnTo>
                <a:lnTo>
                  <a:pt x="360637" y="7711510"/>
                </a:lnTo>
                <a:lnTo>
                  <a:pt x="398989" y="7735010"/>
                </a:lnTo>
                <a:lnTo>
                  <a:pt x="437613" y="7758106"/>
                </a:lnTo>
                <a:lnTo>
                  <a:pt x="476506" y="7780795"/>
                </a:lnTo>
                <a:lnTo>
                  <a:pt x="515664" y="7803075"/>
                </a:lnTo>
                <a:lnTo>
                  <a:pt x="555085" y="7824943"/>
                </a:lnTo>
                <a:lnTo>
                  <a:pt x="594766" y="7846395"/>
                </a:lnTo>
                <a:lnTo>
                  <a:pt x="634704" y="7867429"/>
                </a:lnTo>
                <a:lnTo>
                  <a:pt x="674896" y="7888042"/>
                </a:lnTo>
                <a:lnTo>
                  <a:pt x="715339" y="7908230"/>
                </a:lnTo>
                <a:lnTo>
                  <a:pt x="756030" y="7927992"/>
                </a:lnTo>
                <a:lnTo>
                  <a:pt x="796966" y="7947323"/>
                </a:lnTo>
                <a:lnTo>
                  <a:pt x="838144" y="7966222"/>
                </a:lnTo>
                <a:lnTo>
                  <a:pt x="879562" y="7984685"/>
                </a:lnTo>
                <a:lnTo>
                  <a:pt x="921216" y="8002709"/>
                </a:lnTo>
                <a:lnTo>
                  <a:pt x="963104" y="8020291"/>
                </a:lnTo>
                <a:lnTo>
                  <a:pt x="1005222" y="8037429"/>
                </a:lnTo>
                <a:lnTo>
                  <a:pt x="1047567" y="8054119"/>
                </a:lnTo>
                <a:lnTo>
                  <a:pt x="1090138" y="8070358"/>
                </a:lnTo>
                <a:lnTo>
                  <a:pt x="1132929" y="8086144"/>
                </a:lnTo>
                <a:lnTo>
                  <a:pt x="1175940" y="8101473"/>
                </a:lnTo>
                <a:lnTo>
                  <a:pt x="1219167" y="8116344"/>
                </a:lnTo>
                <a:lnTo>
                  <a:pt x="1262606" y="8130752"/>
                </a:lnTo>
                <a:lnTo>
                  <a:pt x="1306256" y="8144694"/>
                </a:lnTo>
                <a:lnTo>
                  <a:pt x="1350112" y="8158169"/>
                </a:lnTo>
                <a:lnTo>
                  <a:pt x="1394173" y="8171172"/>
                </a:lnTo>
                <a:lnTo>
                  <a:pt x="1438434" y="8183702"/>
                </a:lnTo>
                <a:lnTo>
                  <a:pt x="1482894" y="8195754"/>
                </a:lnTo>
                <a:lnTo>
                  <a:pt x="1527549" y="8207327"/>
                </a:lnTo>
                <a:lnTo>
                  <a:pt x="1572397" y="8218417"/>
                </a:lnTo>
                <a:lnTo>
                  <a:pt x="1617434" y="8229021"/>
                </a:lnTo>
                <a:lnTo>
                  <a:pt x="1662658" y="8239137"/>
                </a:lnTo>
                <a:lnTo>
                  <a:pt x="1708065" y="8248760"/>
                </a:lnTo>
                <a:lnTo>
                  <a:pt x="1753653" y="8257890"/>
                </a:lnTo>
                <a:lnTo>
                  <a:pt x="1799418" y="8266521"/>
                </a:lnTo>
                <a:lnTo>
                  <a:pt x="1845358" y="8274653"/>
                </a:lnTo>
                <a:lnTo>
                  <a:pt x="1891470" y="8282281"/>
                </a:lnTo>
                <a:lnTo>
                  <a:pt x="1937751" y="8289403"/>
                </a:lnTo>
                <a:lnTo>
                  <a:pt x="1984198" y="8296015"/>
                </a:lnTo>
                <a:lnTo>
                  <a:pt x="2030808" y="8302116"/>
                </a:lnTo>
                <a:lnTo>
                  <a:pt x="2077578" y="8307701"/>
                </a:lnTo>
                <a:lnTo>
                  <a:pt x="2124506" y="8312768"/>
                </a:lnTo>
                <a:lnTo>
                  <a:pt x="2171587" y="8317315"/>
                </a:lnTo>
                <a:lnTo>
                  <a:pt x="2218820" y="8321337"/>
                </a:lnTo>
                <a:lnTo>
                  <a:pt x="2266201" y="8324833"/>
                </a:lnTo>
                <a:lnTo>
                  <a:pt x="2313728" y="8327799"/>
                </a:lnTo>
                <a:lnTo>
                  <a:pt x="2361397" y="8330232"/>
                </a:lnTo>
                <a:lnTo>
                  <a:pt x="2409205" y="8332130"/>
                </a:lnTo>
                <a:lnTo>
                  <a:pt x="2457151" y="8333489"/>
                </a:lnTo>
                <a:lnTo>
                  <a:pt x="2505230" y="8334306"/>
                </a:lnTo>
                <a:lnTo>
                  <a:pt x="2553439" y="8334580"/>
                </a:lnTo>
                <a:lnTo>
                  <a:pt x="2601650" y="8334306"/>
                </a:lnTo>
                <a:lnTo>
                  <a:pt x="2649731" y="8333489"/>
                </a:lnTo>
                <a:lnTo>
                  <a:pt x="2697677" y="8332130"/>
                </a:lnTo>
                <a:lnTo>
                  <a:pt x="2745487" y="8330232"/>
                </a:lnTo>
                <a:lnTo>
                  <a:pt x="2793157" y="8327799"/>
                </a:lnTo>
                <a:lnTo>
                  <a:pt x="2840685" y="8324833"/>
                </a:lnTo>
                <a:lnTo>
                  <a:pt x="2888067" y="8321337"/>
                </a:lnTo>
                <a:lnTo>
                  <a:pt x="2935301" y="8317315"/>
                </a:lnTo>
                <a:lnTo>
                  <a:pt x="2982384" y="8312768"/>
                </a:lnTo>
                <a:lnTo>
                  <a:pt x="3029312" y="8307701"/>
                </a:lnTo>
                <a:lnTo>
                  <a:pt x="3076083" y="8302116"/>
                </a:lnTo>
                <a:lnTo>
                  <a:pt x="3122694" y="8296015"/>
                </a:lnTo>
                <a:lnTo>
                  <a:pt x="3169142" y="8289403"/>
                </a:lnTo>
                <a:lnTo>
                  <a:pt x="3215423" y="8282281"/>
                </a:lnTo>
                <a:lnTo>
                  <a:pt x="3261536" y="8274653"/>
                </a:lnTo>
                <a:lnTo>
                  <a:pt x="3307477" y="8266521"/>
                </a:lnTo>
                <a:lnTo>
                  <a:pt x="3353244" y="8257890"/>
                </a:lnTo>
                <a:lnTo>
                  <a:pt x="3398832" y="8248760"/>
                </a:lnTo>
                <a:lnTo>
                  <a:pt x="3444240" y="8239137"/>
                </a:lnTo>
                <a:lnTo>
                  <a:pt x="3489464" y="8229021"/>
                </a:lnTo>
                <a:lnTo>
                  <a:pt x="3534502" y="8218417"/>
                </a:lnTo>
                <a:lnTo>
                  <a:pt x="3579350" y="8207327"/>
                </a:lnTo>
                <a:lnTo>
                  <a:pt x="3624006" y="8195754"/>
                </a:lnTo>
                <a:lnTo>
                  <a:pt x="3668467" y="8183702"/>
                </a:lnTo>
                <a:lnTo>
                  <a:pt x="3712729" y="8171172"/>
                </a:lnTo>
                <a:lnTo>
                  <a:pt x="3756790" y="8158169"/>
                </a:lnTo>
                <a:lnTo>
                  <a:pt x="3800647" y="8144694"/>
                </a:lnTo>
                <a:lnTo>
                  <a:pt x="3844297" y="8130752"/>
                </a:lnTo>
                <a:lnTo>
                  <a:pt x="3887737" y="8116344"/>
                </a:lnTo>
                <a:lnTo>
                  <a:pt x="3930964" y="8101473"/>
                </a:lnTo>
                <a:lnTo>
                  <a:pt x="3973975" y="8086144"/>
                </a:lnTo>
                <a:lnTo>
                  <a:pt x="4016767" y="8070358"/>
                </a:lnTo>
                <a:lnTo>
                  <a:pt x="4059337" y="8054119"/>
                </a:lnTo>
                <a:lnTo>
                  <a:pt x="4101683" y="8037429"/>
                </a:lnTo>
                <a:lnTo>
                  <a:pt x="4143802" y="8020291"/>
                </a:lnTo>
                <a:lnTo>
                  <a:pt x="4185689" y="8002709"/>
                </a:lnTo>
                <a:lnTo>
                  <a:pt x="4227344" y="7984685"/>
                </a:lnTo>
                <a:lnTo>
                  <a:pt x="4268762" y="7966222"/>
                </a:lnTo>
                <a:lnTo>
                  <a:pt x="4309940" y="7947323"/>
                </a:lnTo>
                <a:lnTo>
                  <a:pt x="4350876" y="7927992"/>
                </a:lnTo>
                <a:lnTo>
                  <a:pt x="4391568" y="7908230"/>
                </a:lnTo>
                <a:lnTo>
                  <a:pt x="4432011" y="7888042"/>
                </a:lnTo>
                <a:lnTo>
                  <a:pt x="4472202" y="7867429"/>
                </a:lnTo>
                <a:lnTo>
                  <a:pt x="4512140" y="7846395"/>
                </a:lnTo>
                <a:lnTo>
                  <a:pt x="4551821" y="7824943"/>
                </a:lnTo>
                <a:lnTo>
                  <a:pt x="4591243" y="7803075"/>
                </a:lnTo>
                <a:lnTo>
                  <a:pt x="4630401" y="7780795"/>
                </a:lnTo>
                <a:lnTo>
                  <a:pt x="4669294" y="7758106"/>
                </a:lnTo>
                <a:lnTo>
                  <a:pt x="4707918" y="7735010"/>
                </a:lnTo>
                <a:lnTo>
                  <a:pt x="4746270" y="7711510"/>
                </a:lnTo>
                <a:lnTo>
                  <a:pt x="4784348" y="7687610"/>
                </a:lnTo>
                <a:lnTo>
                  <a:pt x="4822148" y="7663312"/>
                </a:lnTo>
                <a:lnTo>
                  <a:pt x="4859668" y="7638619"/>
                </a:lnTo>
                <a:lnTo>
                  <a:pt x="4896905" y="7613534"/>
                </a:lnTo>
                <a:lnTo>
                  <a:pt x="4933855" y="7588061"/>
                </a:lnTo>
                <a:lnTo>
                  <a:pt x="4970516" y="7562201"/>
                </a:lnTo>
                <a:lnTo>
                  <a:pt x="5006885" y="7535959"/>
                </a:lnTo>
                <a:lnTo>
                  <a:pt x="5042959" y="7509336"/>
                </a:lnTo>
                <a:lnTo>
                  <a:pt x="5078735" y="7482336"/>
                </a:lnTo>
                <a:lnTo>
                  <a:pt x="5114211" y="7454962"/>
                </a:lnTo>
                <a:lnTo>
                  <a:pt x="5149382" y="7427216"/>
                </a:lnTo>
                <a:lnTo>
                  <a:pt x="5184246" y="7399102"/>
                </a:lnTo>
                <a:lnTo>
                  <a:pt x="5218801" y="7370623"/>
                </a:lnTo>
                <a:lnTo>
                  <a:pt x="5253043" y="7341781"/>
                </a:lnTo>
                <a:lnTo>
                  <a:pt x="5286970" y="7312579"/>
                </a:lnTo>
                <a:lnTo>
                  <a:pt x="5320577" y="7283021"/>
                </a:lnTo>
                <a:lnTo>
                  <a:pt x="5353864" y="7253109"/>
                </a:lnTo>
                <a:lnTo>
                  <a:pt x="5386826" y="7222847"/>
                </a:lnTo>
                <a:lnTo>
                  <a:pt x="5419461" y="7192236"/>
                </a:lnTo>
                <a:lnTo>
                  <a:pt x="5451765" y="7161281"/>
                </a:lnTo>
                <a:lnTo>
                  <a:pt x="5483737" y="7129983"/>
                </a:lnTo>
                <a:lnTo>
                  <a:pt x="5515372" y="7098347"/>
                </a:lnTo>
                <a:lnTo>
                  <a:pt x="5546668" y="7066374"/>
                </a:lnTo>
                <a:lnTo>
                  <a:pt x="5577622" y="7034068"/>
                </a:lnTo>
                <a:lnTo>
                  <a:pt x="5608231" y="7001432"/>
                </a:lnTo>
                <a:lnTo>
                  <a:pt x="5638493" y="6968469"/>
                </a:lnTo>
                <a:lnTo>
                  <a:pt x="5668403" y="6935181"/>
                </a:lnTo>
                <a:lnTo>
                  <a:pt x="5697960" y="6901571"/>
                </a:lnTo>
                <a:lnTo>
                  <a:pt x="5727160" y="6867644"/>
                </a:lnTo>
                <a:lnTo>
                  <a:pt x="5756001" y="6833400"/>
                </a:lnTo>
                <a:lnTo>
                  <a:pt x="5784479" y="6798844"/>
                </a:lnTo>
                <a:lnTo>
                  <a:pt x="5812592" y="6763978"/>
                </a:lnTo>
                <a:lnTo>
                  <a:pt x="5840336" y="6728806"/>
                </a:lnTo>
                <a:lnTo>
                  <a:pt x="5867709" y="6693330"/>
                </a:lnTo>
                <a:lnTo>
                  <a:pt x="5894708" y="6657552"/>
                </a:lnTo>
                <a:lnTo>
                  <a:pt x="5921329" y="6621477"/>
                </a:lnTo>
                <a:lnTo>
                  <a:pt x="5947570" y="6585107"/>
                </a:lnTo>
                <a:lnTo>
                  <a:pt x="5973429" y="6548444"/>
                </a:lnTo>
                <a:lnTo>
                  <a:pt x="5998901" y="6511492"/>
                </a:lnTo>
                <a:lnTo>
                  <a:pt x="6023984" y="6474255"/>
                </a:lnTo>
                <a:lnTo>
                  <a:pt x="6048676" y="6436733"/>
                </a:lnTo>
                <a:lnTo>
                  <a:pt x="6072973" y="6398932"/>
                </a:lnTo>
                <a:lnTo>
                  <a:pt x="6096872" y="6360853"/>
                </a:lnTo>
                <a:lnTo>
                  <a:pt x="6120370" y="6322499"/>
                </a:lnTo>
                <a:lnTo>
                  <a:pt x="6143465" y="6283874"/>
                </a:lnTo>
                <a:lnTo>
                  <a:pt x="6166153" y="6244980"/>
                </a:lnTo>
                <a:lnTo>
                  <a:pt x="6188432" y="6205821"/>
                </a:lnTo>
                <a:lnTo>
                  <a:pt x="6210298" y="6166398"/>
                </a:lnTo>
                <a:lnTo>
                  <a:pt x="6231750" y="6126716"/>
                </a:lnTo>
                <a:lnTo>
                  <a:pt x="6252782" y="6086777"/>
                </a:lnTo>
                <a:lnTo>
                  <a:pt x="6273394" y="6046584"/>
                </a:lnTo>
                <a:lnTo>
                  <a:pt x="6293582" y="6006140"/>
                </a:lnTo>
                <a:lnTo>
                  <a:pt x="6313342" y="5965448"/>
                </a:lnTo>
                <a:lnTo>
                  <a:pt x="6332673" y="5924510"/>
                </a:lnTo>
                <a:lnTo>
                  <a:pt x="6351570" y="5883331"/>
                </a:lnTo>
                <a:lnTo>
                  <a:pt x="6370032" y="5841912"/>
                </a:lnTo>
                <a:lnTo>
                  <a:pt x="6388055" y="5800257"/>
                </a:lnTo>
                <a:lnTo>
                  <a:pt x="6405636" y="5758368"/>
                </a:lnTo>
                <a:lnTo>
                  <a:pt x="6422773" y="5716249"/>
                </a:lnTo>
                <a:lnTo>
                  <a:pt x="6439462" y="5673902"/>
                </a:lnTo>
                <a:lnTo>
                  <a:pt x="6455700" y="5631330"/>
                </a:lnTo>
                <a:lnTo>
                  <a:pt x="6471485" y="5588537"/>
                </a:lnTo>
                <a:lnTo>
                  <a:pt x="6486814" y="5545525"/>
                </a:lnTo>
                <a:lnTo>
                  <a:pt x="6501683" y="5502297"/>
                </a:lnTo>
                <a:lnTo>
                  <a:pt x="6516090" y="5458856"/>
                </a:lnTo>
                <a:lnTo>
                  <a:pt x="6530032" y="5415206"/>
                </a:lnTo>
                <a:lnTo>
                  <a:pt x="6543506" y="5371348"/>
                </a:lnTo>
                <a:lnTo>
                  <a:pt x="6556509" y="5327286"/>
                </a:lnTo>
                <a:lnTo>
                  <a:pt x="6569037" y="5283023"/>
                </a:lnTo>
                <a:lnTo>
                  <a:pt x="6581089" y="5238562"/>
                </a:lnTo>
                <a:lnTo>
                  <a:pt x="6592661" y="5193905"/>
                </a:lnTo>
                <a:lnTo>
                  <a:pt x="6603750" y="5149056"/>
                </a:lnTo>
                <a:lnTo>
                  <a:pt x="6614354" y="5104018"/>
                </a:lnTo>
                <a:lnTo>
                  <a:pt x="6624469" y="5058793"/>
                </a:lnTo>
                <a:lnTo>
                  <a:pt x="6634092" y="5013385"/>
                </a:lnTo>
                <a:lnTo>
                  <a:pt x="6643221" y="4967796"/>
                </a:lnTo>
                <a:lnTo>
                  <a:pt x="6651852" y="4922029"/>
                </a:lnTo>
                <a:lnTo>
                  <a:pt x="6659983" y="4876087"/>
                </a:lnTo>
                <a:lnTo>
                  <a:pt x="6667610" y="4829974"/>
                </a:lnTo>
                <a:lnTo>
                  <a:pt x="6674732" y="4783692"/>
                </a:lnTo>
                <a:lnTo>
                  <a:pt x="6681344" y="4737243"/>
                </a:lnTo>
                <a:lnTo>
                  <a:pt x="6687444" y="4690632"/>
                </a:lnTo>
                <a:lnTo>
                  <a:pt x="6693029" y="4643861"/>
                </a:lnTo>
                <a:lnTo>
                  <a:pt x="6698096" y="4596932"/>
                </a:lnTo>
                <a:lnTo>
                  <a:pt x="6702642" y="4549849"/>
                </a:lnTo>
                <a:lnTo>
                  <a:pt x="6706664" y="4502615"/>
                </a:lnTo>
                <a:lnTo>
                  <a:pt x="6710159" y="4455233"/>
                </a:lnTo>
                <a:lnTo>
                  <a:pt x="6713125" y="4407705"/>
                </a:lnTo>
                <a:lnTo>
                  <a:pt x="6715558" y="4360034"/>
                </a:lnTo>
                <a:lnTo>
                  <a:pt x="6717456" y="4312224"/>
                </a:lnTo>
                <a:lnTo>
                  <a:pt x="6718815" y="4264278"/>
                </a:lnTo>
                <a:lnTo>
                  <a:pt x="6719632" y="4216198"/>
                </a:lnTo>
                <a:lnTo>
                  <a:pt x="6719906" y="4167986"/>
                </a:lnTo>
                <a:lnTo>
                  <a:pt x="6719632" y="4119778"/>
                </a:lnTo>
                <a:lnTo>
                  <a:pt x="6718815" y="4071700"/>
                </a:lnTo>
                <a:lnTo>
                  <a:pt x="6717456" y="4023756"/>
                </a:lnTo>
                <a:lnTo>
                  <a:pt x="6715558" y="3975949"/>
                </a:lnTo>
                <a:lnTo>
                  <a:pt x="6713125" y="3928281"/>
                </a:lnTo>
                <a:lnTo>
                  <a:pt x="6710159" y="3880756"/>
                </a:lnTo>
                <a:lnTo>
                  <a:pt x="6706664" y="3833375"/>
                </a:lnTo>
                <a:lnTo>
                  <a:pt x="6702642" y="3786144"/>
                </a:lnTo>
                <a:lnTo>
                  <a:pt x="6698096" y="3739063"/>
                </a:lnTo>
                <a:lnTo>
                  <a:pt x="6693029" y="3692137"/>
                </a:lnTo>
                <a:lnTo>
                  <a:pt x="6687444" y="3645368"/>
                </a:lnTo>
                <a:lnTo>
                  <a:pt x="6681344" y="3598759"/>
                </a:lnTo>
                <a:lnTo>
                  <a:pt x="6674732" y="3552313"/>
                </a:lnTo>
                <a:lnTo>
                  <a:pt x="6667610" y="3506033"/>
                </a:lnTo>
                <a:lnTo>
                  <a:pt x="6659983" y="3459921"/>
                </a:lnTo>
                <a:lnTo>
                  <a:pt x="6651852" y="3413982"/>
                </a:lnTo>
                <a:lnTo>
                  <a:pt x="6643221" y="3368217"/>
                </a:lnTo>
                <a:lnTo>
                  <a:pt x="6634092" y="3322630"/>
                </a:lnTo>
                <a:lnTo>
                  <a:pt x="6624469" y="3277224"/>
                </a:lnTo>
                <a:lnTo>
                  <a:pt x="6614354" y="3232001"/>
                </a:lnTo>
                <a:lnTo>
                  <a:pt x="6603750" y="3186965"/>
                </a:lnTo>
                <a:lnTo>
                  <a:pt x="6592661" y="3142118"/>
                </a:lnTo>
                <a:lnTo>
                  <a:pt x="6581089" y="3097463"/>
                </a:lnTo>
                <a:lnTo>
                  <a:pt x="6569037" y="3053003"/>
                </a:lnTo>
                <a:lnTo>
                  <a:pt x="6556509" y="3008742"/>
                </a:lnTo>
                <a:lnTo>
                  <a:pt x="6543506" y="2964682"/>
                </a:lnTo>
                <a:lnTo>
                  <a:pt x="6530032" y="2920826"/>
                </a:lnTo>
                <a:lnTo>
                  <a:pt x="6516090" y="2877177"/>
                </a:lnTo>
                <a:lnTo>
                  <a:pt x="6501683" y="2833738"/>
                </a:lnTo>
                <a:lnTo>
                  <a:pt x="6486814" y="2790512"/>
                </a:lnTo>
                <a:lnTo>
                  <a:pt x="6471485" y="2747502"/>
                </a:lnTo>
                <a:lnTo>
                  <a:pt x="6455700" y="2704710"/>
                </a:lnTo>
                <a:lnTo>
                  <a:pt x="6439462" y="2662140"/>
                </a:lnTo>
                <a:lnTo>
                  <a:pt x="6422773" y="2619795"/>
                </a:lnTo>
                <a:lnTo>
                  <a:pt x="6405636" y="2577677"/>
                </a:lnTo>
                <a:lnTo>
                  <a:pt x="6388055" y="2535790"/>
                </a:lnTo>
                <a:lnTo>
                  <a:pt x="6370032" y="2494136"/>
                </a:lnTo>
                <a:lnTo>
                  <a:pt x="6351570" y="2452719"/>
                </a:lnTo>
                <a:lnTo>
                  <a:pt x="6332673" y="2411541"/>
                </a:lnTo>
                <a:lnTo>
                  <a:pt x="6313342" y="2370605"/>
                </a:lnTo>
                <a:lnTo>
                  <a:pt x="6293582" y="2329914"/>
                </a:lnTo>
                <a:lnTo>
                  <a:pt x="6273394" y="2289471"/>
                </a:lnTo>
                <a:lnTo>
                  <a:pt x="6252782" y="2249279"/>
                </a:lnTo>
                <a:lnTo>
                  <a:pt x="6231750" y="2209342"/>
                </a:lnTo>
                <a:lnTo>
                  <a:pt x="6210298" y="2169661"/>
                </a:lnTo>
                <a:lnTo>
                  <a:pt x="6188432" y="2130240"/>
                </a:lnTo>
                <a:lnTo>
                  <a:pt x="6166153" y="2091081"/>
                </a:lnTo>
                <a:lnTo>
                  <a:pt x="6143465" y="2052189"/>
                </a:lnTo>
                <a:lnTo>
                  <a:pt x="6120370" y="2013565"/>
                </a:lnTo>
                <a:lnTo>
                  <a:pt x="6096872" y="1975212"/>
                </a:lnTo>
                <a:lnTo>
                  <a:pt x="6072973" y="1937134"/>
                </a:lnTo>
                <a:lnTo>
                  <a:pt x="6048676" y="1899334"/>
                </a:lnTo>
                <a:lnTo>
                  <a:pt x="6023984" y="1861814"/>
                </a:lnTo>
                <a:lnTo>
                  <a:pt x="5998901" y="1824577"/>
                </a:lnTo>
                <a:lnTo>
                  <a:pt x="5973429" y="1787626"/>
                </a:lnTo>
                <a:lnTo>
                  <a:pt x="5947570" y="1750965"/>
                </a:lnTo>
                <a:lnTo>
                  <a:pt x="5921329" y="1714595"/>
                </a:lnTo>
                <a:lnTo>
                  <a:pt x="5894708" y="1678521"/>
                </a:lnTo>
                <a:lnTo>
                  <a:pt x="5867709" y="1642745"/>
                </a:lnTo>
                <a:lnTo>
                  <a:pt x="5840336" y="1607269"/>
                </a:lnTo>
                <a:lnTo>
                  <a:pt x="5812592" y="1572097"/>
                </a:lnTo>
                <a:lnTo>
                  <a:pt x="5784479" y="1537233"/>
                </a:lnTo>
                <a:lnTo>
                  <a:pt x="5756001" y="1502677"/>
                </a:lnTo>
                <a:lnTo>
                  <a:pt x="5727160" y="1468435"/>
                </a:lnTo>
                <a:lnTo>
                  <a:pt x="5697960" y="1434508"/>
                </a:lnTo>
                <a:lnTo>
                  <a:pt x="5668403" y="1400899"/>
                </a:lnTo>
                <a:lnTo>
                  <a:pt x="5638493" y="1367612"/>
                </a:lnTo>
                <a:lnTo>
                  <a:pt x="5608231" y="1334650"/>
                </a:lnTo>
                <a:lnTo>
                  <a:pt x="5577622" y="1302014"/>
                </a:lnTo>
                <a:lnTo>
                  <a:pt x="5546668" y="1269709"/>
                </a:lnTo>
                <a:lnTo>
                  <a:pt x="5515372" y="1237737"/>
                </a:lnTo>
                <a:lnTo>
                  <a:pt x="5483737" y="1206101"/>
                </a:lnTo>
                <a:lnTo>
                  <a:pt x="5451765" y="1174804"/>
                </a:lnTo>
                <a:lnTo>
                  <a:pt x="5419461" y="1143850"/>
                </a:lnTo>
                <a:lnTo>
                  <a:pt x="5386826" y="1113240"/>
                </a:lnTo>
                <a:lnTo>
                  <a:pt x="5353864" y="1082977"/>
                </a:lnTo>
                <a:lnTo>
                  <a:pt x="5320577" y="1053066"/>
                </a:lnTo>
                <a:lnTo>
                  <a:pt x="5286970" y="1023509"/>
                </a:lnTo>
                <a:lnTo>
                  <a:pt x="5253043" y="994308"/>
                </a:lnTo>
                <a:lnTo>
                  <a:pt x="5218801" y="965466"/>
                </a:lnTo>
                <a:lnTo>
                  <a:pt x="5184246" y="936987"/>
                </a:lnTo>
                <a:lnTo>
                  <a:pt x="5149382" y="908874"/>
                </a:lnTo>
                <a:lnTo>
                  <a:pt x="5114211" y="881129"/>
                </a:lnTo>
                <a:lnTo>
                  <a:pt x="5078735" y="853755"/>
                </a:lnTo>
                <a:lnTo>
                  <a:pt x="5042959" y="826755"/>
                </a:lnTo>
                <a:lnTo>
                  <a:pt x="5006885" y="800133"/>
                </a:lnTo>
                <a:lnTo>
                  <a:pt x="4970516" y="773891"/>
                </a:lnTo>
                <a:lnTo>
                  <a:pt x="4933855" y="748032"/>
                </a:lnTo>
                <a:lnTo>
                  <a:pt x="4896905" y="722559"/>
                </a:lnTo>
                <a:lnTo>
                  <a:pt x="4859668" y="697474"/>
                </a:lnTo>
                <a:lnTo>
                  <a:pt x="4822148" y="672782"/>
                </a:lnTo>
                <a:lnTo>
                  <a:pt x="4784348" y="648484"/>
                </a:lnTo>
                <a:lnTo>
                  <a:pt x="4746270" y="624584"/>
                </a:lnTo>
                <a:lnTo>
                  <a:pt x="4707918" y="601085"/>
                </a:lnTo>
                <a:lnTo>
                  <a:pt x="4669294" y="577989"/>
                </a:lnTo>
                <a:lnTo>
                  <a:pt x="4630401" y="555300"/>
                </a:lnTo>
                <a:lnTo>
                  <a:pt x="4591243" y="533021"/>
                </a:lnTo>
                <a:lnTo>
                  <a:pt x="4551821" y="511153"/>
                </a:lnTo>
                <a:lnTo>
                  <a:pt x="4512140" y="489701"/>
                </a:lnTo>
                <a:lnTo>
                  <a:pt x="4472202" y="468668"/>
                </a:lnTo>
                <a:lnTo>
                  <a:pt x="4432011" y="448055"/>
                </a:lnTo>
                <a:lnTo>
                  <a:pt x="4391568" y="427867"/>
                </a:lnTo>
                <a:lnTo>
                  <a:pt x="4350876" y="408105"/>
                </a:lnTo>
                <a:lnTo>
                  <a:pt x="4309940" y="388774"/>
                </a:lnTo>
                <a:lnTo>
                  <a:pt x="4268762" y="369875"/>
                </a:lnTo>
                <a:lnTo>
                  <a:pt x="4227344" y="351413"/>
                </a:lnTo>
                <a:lnTo>
                  <a:pt x="4185689" y="333389"/>
                </a:lnTo>
                <a:lnTo>
                  <a:pt x="4143802" y="315807"/>
                </a:lnTo>
                <a:lnTo>
                  <a:pt x="4101683" y="298670"/>
                </a:lnTo>
                <a:lnTo>
                  <a:pt x="4059337" y="281980"/>
                </a:lnTo>
                <a:lnTo>
                  <a:pt x="4016767" y="265740"/>
                </a:lnTo>
                <a:lnTo>
                  <a:pt x="3973975" y="249955"/>
                </a:lnTo>
                <a:lnTo>
                  <a:pt x="3930964" y="234625"/>
                </a:lnTo>
                <a:lnTo>
                  <a:pt x="3887737" y="219755"/>
                </a:lnTo>
                <a:lnTo>
                  <a:pt x="3844297" y="205347"/>
                </a:lnTo>
                <a:lnTo>
                  <a:pt x="3800647" y="191405"/>
                </a:lnTo>
                <a:lnTo>
                  <a:pt x="3756790" y="177930"/>
                </a:lnTo>
                <a:lnTo>
                  <a:pt x="3712729" y="164927"/>
                </a:lnTo>
                <a:lnTo>
                  <a:pt x="3668467" y="152397"/>
                </a:lnTo>
                <a:lnTo>
                  <a:pt x="3624006" y="140345"/>
                </a:lnTo>
                <a:lnTo>
                  <a:pt x="3579350" y="128772"/>
                </a:lnTo>
                <a:lnTo>
                  <a:pt x="3534502" y="117683"/>
                </a:lnTo>
                <a:lnTo>
                  <a:pt x="3489464" y="107078"/>
                </a:lnTo>
                <a:lnTo>
                  <a:pt x="3444240" y="96963"/>
                </a:lnTo>
                <a:lnTo>
                  <a:pt x="3398832" y="87339"/>
                </a:lnTo>
                <a:lnTo>
                  <a:pt x="3353244" y="78210"/>
                </a:lnTo>
                <a:lnTo>
                  <a:pt x="3307477" y="69578"/>
                </a:lnTo>
                <a:lnTo>
                  <a:pt x="3261536" y="61447"/>
                </a:lnTo>
                <a:lnTo>
                  <a:pt x="3215423" y="53819"/>
                </a:lnTo>
                <a:lnTo>
                  <a:pt x="3169142" y="46697"/>
                </a:lnTo>
                <a:lnTo>
                  <a:pt x="3122694" y="40085"/>
                </a:lnTo>
                <a:lnTo>
                  <a:pt x="3076083" y="33984"/>
                </a:lnTo>
                <a:lnTo>
                  <a:pt x="3029312" y="28399"/>
                </a:lnTo>
                <a:lnTo>
                  <a:pt x="2982384" y="23331"/>
                </a:lnTo>
                <a:lnTo>
                  <a:pt x="2935301" y="18785"/>
                </a:lnTo>
                <a:lnTo>
                  <a:pt x="2888067" y="14763"/>
                </a:lnTo>
                <a:lnTo>
                  <a:pt x="2840685" y="11267"/>
                </a:lnTo>
                <a:lnTo>
                  <a:pt x="2793157" y="8301"/>
                </a:lnTo>
                <a:lnTo>
                  <a:pt x="2745487" y="5868"/>
                </a:lnTo>
                <a:lnTo>
                  <a:pt x="2697677" y="3970"/>
                </a:lnTo>
                <a:lnTo>
                  <a:pt x="2649731" y="2611"/>
                </a:lnTo>
                <a:lnTo>
                  <a:pt x="2601650" y="1793"/>
                </a:lnTo>
                <a:lnTo>
                  <a:pt x="2553439" y="1520"/>
                </a:lnTo>
                <a:close/>
              </a:path>
            </a:pathLst>
          </a:custGeom>
          <a:solidFill>
            <a:srgbClr val="F6F5F0"/>
          </a:solidFill>
        </p:spPr>
        <p:txBody>
          <a:bodyPr wrap="square" lIns="0" tIns="0" rIns="0" bIns="0" rtlCol="0"/>
          <a:lstStyle/>
          <a:p>
            <a:endParaRPr sz="820" dirty="0"/>
          </a:p>
        </p:txBody>
      </p:sp>
      <p:sp>
        <p:nvSpPr>
          <p:cNvPr id="10" name="object 4"/>
          <p:cNvSpPr txBox="1"/>
          <p:nvPr/>
        </p:nvSpPr>
        <p:spPr>
          <a:xfrm>
            <a:off x="1896745" y="1495827"/>
            <a:ext cx="3192780" cy="443203"/>
          </a:xfrm>
          <a:prstGeom prst="rect">
            <a:avLst/>
          </a:prstGeom>
        </p:spPr>
        <p:txBody>
          <a:bodyPr vert="horz" wrap="square" lIns="0" tIns="27437" rIns="0" bIns="0" rtlCol="0">
            <a:spAutoFit/>
          </a:bodyPr>
          <a:lstStyle/>
          <a:p>
            <a:pPr marR="5080" indent="0" defTabSz="685800" fontAlgn="auto">
              <a:lnSpc>
                <a:spcPct val="100000"/>
              </a:lnSpc>
              <a:spcBef>
                <a:spcPts val="0"/>
              </a:spcBef>
            </a:pPr>
            <a:r>
              <a:rPr sz="1350" dirty="0">
                <a:latin typeface="Arial"/>
              </a:rPr>
              <a:t>Федеральные государственные образовательные стандарты</a:t>
            </a:r>
          </a:p>
        </p:txBody>
      </p:sp>
      <p:sp>
        <p:nvSpPr>
          <p:cNvPr id="11" name="object 5"/>
          <p:cNvSpPr txBox="1"/>
          <p:nvPr/>
        </p:nvSpPr>
        <p:spPr>
          <a:xfrm>
            <a:off x="2822575" y="2194327"/>
            <a:ext cx="2796540" cy="443203"/>
          </a:xfrm>
          <a:prstGeom prst="rect">
            <a:avLst/>
          </a:prstGeom>
        </p:spPr>
        <p:txBody>
          <a:bodyPr vert="horz" wrap="square" lIns="0" tIns="27437" rIns="0" bIns="0" rtlCol="0">
            <a:spAutoFit/>
          </a:bodyPr>
          <a:lstStyle/>
          <a:p>
            <a:pPr marR="5080" defTabSz="685800"/>
            <a:r>
              <a:rPr sz="1350" dirty="0">
                <a:latin typeface="Arial"/>
              </a:rPr>
              <a:t>Единые федеральные основные образовательные программы</a:t>
            </a:r>
          </a:p>
        </p:txBody>
      </p:sp>
      <p:sp>
        <p:nvSpPr>
          <p:cNvPr id="12" name="object 6"/>
          <p:cNvSpPr txBox="1"/>
          <p:nvPr/>
        </p:nvSpPr>
        <p:spPr>
          <a:xfrm>
            <a:off x="3229610" y="3958357"/>
            <a:ext cx="2259330" cy="443203"/>
          </a:xfrm>
          <a:prstGeom prst="rect">
            <a:avLst/>
          </a:prstGeom>
        </p:spPr>
        <p:txBody>
          <a:bodyPr vert="horz" wrap="square" lIns="0" tIns="27437" rIns="0" bIns="0" rtlCol="0">
            <a:spAutoFit/>
          </a:bodyPr>
          <a:lstStyle/>
          <a:p>
            <a:pPr marR="5080" defTabSz="685800"/>
            <a:r>
              <a:rPr sz="1350" dirty="0">
                <a:latin typeface="Arial"/>
              </a:rPr>
              <a:t>Единые государственные учебники</a:t>
            </a:r>
          </a:p>
        </p:txBody>
      </p:sp>
      <p:sp>
        <p:nvSpPr>
          <p:cNvPr id="13" name="object 7"/>
          <p:cNvSpPr txBox="1"/>
          <p:nvPr/>
        </p:nvSpPr>
        <p:spPr>
          <a:xfrm>
            <a:off x="2822337" y="4900320"/>
            <a:ext cx="2594170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R="5080" defTabSz="685800">
              <a:lnSpc>
                <a:spcPct val="100000"/>
              </a:lnSpc>
              <a:spcBef>
                <a:spcPts val="125"/>
              </a:spcBef>
            </a:pPr>
            <a:r>
              <a:rPr sz="1350" dirty="0">
                <a:latin typeface="Arial"/>
              </a:rPr>
              <a:t>Единая система воспитания</a:t>
            </a:r>
          </a:p>
        </p:txBody>
      </p:sp>
      <p:sp>
        <p:nvSpPr>
          <p:cNvPr id="14" name="object 8"/>
          <p:cNvSpPr txBox="1"/>
          <p:nvPr/>
        </p:nvSpPr>
        <p:spPr>
          <a:xfrm>
            <a:off x="1888649" y="5471106"/>
            <a:ext cx="2879090" cy="443203"/>
          </a:xfrm>
          <a:prstGeom prst="rect">
            <a:avLst/>
          </a:prstGeom>
        </p:spPr>
        <p:txBody>
          <a:bodyPr vert="horz" wrap="square" lIns="0" tIns="27437" rIns="0" bIns="0" rtlCol="0">
            <a:spAutoFit/>
          </a:bodyPr>
          <a:lstStyle/>
          <a:p>
            <a:pPr marR="5080" indent="0" defTabSz="685800" fontAlgn="auto">
              <a:spcBef>
                <a:spcPts val="125"/>
              </a:spcBef>
            </a:pPr>
            <a:r>
              <a:rPr sz="1350" dirty="0">
                <a:latin typeface="Arial"/>
              </a:rPr>
              <a:t>Федеральная</a:t>
            </a:r>
            <a:r>
              <a:rPr lang="ru-RU" sz="1350" dirty="0">
                <a:latin typeface="Arial"/>
              </a:rPr>
              <a:t> </a:t>
            </a:r>
            <a:r>
              <a:rPr sz="1350" dirty="0">
                <a:latin typeface="Arial"/>
              </a:rPr>
              <a:t>государственная информационная система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3204891" y="2963128"/>
            <a:ext cx="2513330" cy="650952"/>
          </a:xfrm>
          <a:prstGeom prst="rect">
            <a:avLst/>
          </a:prstGeom>
        </p:spPr>
        <p:txBody>
          <a:bodyPr vert="horz" wrap="square" lIns="0" tIns="27437" rIns="0" bIns="0" rtlCol="0">
            <a:spAutoFit/>
          </a:bodyPr>
          <a:lstStyle/>
          <a:p>
            <a:pPr marR="5080" indent="0" defTabSz="685800" fontAlgn="auto">
              <a:lnSpc>
                <a:spcPct val="100000"/>
              </a:lnSpc>
              <a:spcBef>
                <a:spcPts val="0"/>
              </a:spcBef>
            </a:pPr>
            <a:r>
              <a:rPr sz="1350" dirty="0">
                <a:latin typeface="Arial"/>
              </a:rPr>
              <a:t>Единые федеральные рабочие программы (базовый</a:t>
            </a:r>
          </a:p>
          <a:p>
            <a:pPr marR="5080" indent="0" defTabSz="685800" fontAlgn="auto">
              <a:lnSpc>
                <a:spcPct val="100000"/>
              </a:lnSpc>
              <a:spcBef>
                <a:spcPts val="0"/>
              </a:spcBef>
            </a:pPr>
            <a:r>
              <a:rPr sz="1350" dirty="0">
                <a:latin typeface="Arial"/>
              </a:rPr>
              <a:t>и углубленный уровни)</a:t>
            </a:r>
          </a:p>
        </p:txBody>
      </p:sp>
      <p:sp>
        <p:nvSpPr>
          <p:cNvPr id="17" name="object 10"/>
          <p:cNvSpPr txBox="1">
            <a:spLocks noGrp="1"/>
          </p:cNvSpPr>
          <p:nvPr>
            <p:ph type="title"/>
          </p:nvPr>
        </p:nvSpPr>
        <p:spPr>
          <a:xfrm>
            <a:off x="6106160" y="1151741"/>
            <a:ext cx="2774950" cy="787400"/>
          </a:xfrm>
          <a:prstGeom prst="rect">
            <a:avLst/>
          </a:prstGeom>
        </p:spPr>
        <p:txBody>
          <a:bodyPr vert="horz" wrap="square" lIns="0" tIns="31770" rIns="0" bIns="0" rtlCol="0">
            <a:spAutoFit/>
          </a:bodyPr>
          <a:lstStyle/>
          <a:p>
            <a:pPr marL="12700" marR="5080">
              <a:lnSpc>
                <a:spcPct val="91000"/>
              </a:lnSpc>
              <a:spcBef>
                <a:spcPts val="550"/>
              </a:spcBef>
            </a:pPr>
            <a:r>
              <a:rPr sz="1795" b="1" spc="-10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Предметы </a:t>
            </a:r>
            <a:r>
              <a:rPr sz="1795" b="1" spc="35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непосредственного </a:t>
            </a:r>
            <a:r>
              <a:rPr sz="1795" b="1" spc="-10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</a:t>
            </a:r>
          </a:p>
        </p:txBody>
      </p:sp>
      <p:sp>
        <p:nvSpPr>
          <p:cNvPr id="18" name="object 11"/>
          <p:cNvSpPr txBox="1"/>
          <p:nvPr/>
        </p:nvSpPr>
        <p:spPr>
          <a:xfrm>
            <a:off x="6147586" y="2160596"/>
            <a:ext cx="2934398" cy="451002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(273-</a:t>
            </a:r>
            <a:r>
              <a:rPr sz="1400" spc="-165" dirty="0">
                <a:latin typeface="Arial" panose="020B0604020202020204" pitchFamily="34" charset="0"/>
                <a:cs typeface="Arial" panose="020B0604020202020204" pitchFamily="34" charset="0"/>
              </a:rPr>
              <a:t>ФЗ</a:t>
            </a:r>
            <a:r>
              <a:rPr sz="14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«Об</a:t>
            </a:r>
            <a:r>
              <a:rPr sz="1400" spc="1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образовании</a:t>
            </a:r>
            <a:r>
              <a:rPr sz="1400" spc="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spc="7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5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9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85" dirty="0"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sz="1400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latin typeface="Arial" panose="020B0604020202020204" pitchFamily="34" charset="0"/>
                <a:cs typeface="Arial" panose="020B0604020202020204" pitchFamily="34" charset="0"/>
              </a:rPr>
              <a:t>Федерации)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6584379" y="5006607"/>
            <a:ext cx="1186622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География</a:t>
            </a:r>
          </a:p>
        </p:txBody>
      </p:sp>
      <p:grpSp>
        <p:nvGrpSpPr>
          <p:cNvPr id="20" name="object 13"/>
          <p:cNvGrpSpPr/>
          <p:nvPr/>
        </p:nvGrpSpPr>
        <p:grpSpPr>
          <a:xfrm>
            <a:off x="6136669" y="3113791"/>
            <a:ext cx="287778" cy="3125052"/>
            <a:chOff x="13453047" y="3755066"/>
            <a:chExt cx="632712" cy="6870773"/>
          </a:xfrm>
        </p:grpSpPr>
        <p:sp>
          <p:nvSpPr>
            <p:cNvPr id="21" name="object 14"/>
            <p:cNvSpPr/>
            <p:nvPr/>
          </p:nvSpPr>
          <p:spPr>
            <a:xfrm>
              <a:off x="13453047" y="7930696"/>
              <a:ext cx="596901" cy="599440"/>
            </a:xfrm>
            <a:custGeom>
              <a:avLst/>
              <a:gdLst/>
              <a:ahLst/>
              <a:cxnLst/>
              <a:rect l="l" t="t" r="r" b="b"/>
              <a:pathLst>
                <a:path w="596900" h="599440">
                  <a:moveTo>
                    <a:pt x="298315" y="540"/>
                  </a:moveTo>
                  <a:lnTo>
                    <a:pt x="252597" y="4052"/>
                  </a:lnTo>
                  <a:lnTo>
                    <a:pt x="208118" y="14352"/>
                  </a:lnTo>
                  <a:lnTo>
                    <a:pt x="165719" y="31091"/>
                  </a:lnTo>
                  <a:lnTo>
                    <a:pt x="126242" y="53921"/>
                  </a:lnTo>
                  <a:lnTo>
                    <a:pt x="90528" y="82490"/>
                  </a:lnTo>
                  <a:lnTo>
                    <a:pt x="59420" y="116450"/>
                  </a:lnTo>
                  <a:lnTo>
                    <a:pt x="33759" y="155450"/>
                  </a:lnTo>
                  <a:lnTo>
                    <a:pt x="14454" y="198991"/>
                  </a:lnTo>
                  <a:lnTo>
                    <a:pt x="2274" y="246675"/>
                  </a:lnTo>
                  <a:lnTo>
                    <a:pt x="-2025" y="298051"/>
                  </a:lnTo>
                  <a:lnTo>
                    <a:pt x="-2119" y="299197"/>
                  </a:lnTo>
                  <a:lnTo>
                    <a:pt x="1767" y="347626"/>
                  </a:lnTo>
                  <a:lnTo>
                    <a:pt x="13025" y="393671"/>
                  </a:lnTo>
                  <a:lnTo>
                    <a:pt x="31047" y="436693"/>
                  </a:lnTo>
                  <a:lnTo>
                    <a:pt x="55226" y="476053"/>
                  </a:lnTo>
                  <a:lnTo>
                    <a:pt x="84957" y="511111"/>
                  </a:lnTo>
                  <a:lnTo>
                    <a:pt x="119631" y="541228"/>
                  </a:lnTo>
                  <a:lnTo>
                    <a:pt x="158645" y="565765"/>
                  </a:lnTo>
                  <a:lnTo>
                    <a:pt x="201389" y="584083"/>
                  </a:lnTo>
                  <a:lnTo>
                    <a:pt x="247259" y="595543"/>
                  </a:lnTo>
                  <a:lnTo>
                    <a:pt x="295648" y="599505"/>
                  </a:lnTo>
                  <a:lnTo>
                    <a:pt x="341132" y="596259"/>
                  </a:lnTo>
                  <a:lnTo>
                    <a:pt x="383630" y="586890"/>
                  </a:lnTo>
                  <a:lnTo>
                    <a:pt x="422917" y="571954"/>
                  </a:lnTo>
                  <a:lnTo>
                    <a:pt x="440264" y="562300"/>
                  </a:lnTo>
                  <a:lnTo>
                    <a:pt x="288805" y="562300"/>
                  </a:lnTo>
                  <a:lnTo>
                    <a:pt x="279712" y="561966"/>
                  </a:lnTo>
                  <a:lnTo>
                    <a:pt x="271756" y="561175"/>
                  </a:lnTo>
                  <a:lnTo>
                    <a:pt x="263776" y="559633"/>
                  </a:lnTo>
                  <a:lnTo>
                    <a:pt x="264801" y="554300"/>
                  </a:lnTo>
                  <a:lnTo>
                    <a:pt x="226444" y="554300"/>
                  </a:lnTo>
                  <a:lnTo>
                    <a:pt x="183296" y="537866"/>
                  </a:lnTo>
                  <a:lnTo>
                    <a:pt x="143684" y="514526"/>
                  </a:lnTo>
                  <a:lnTo>
                    <a:pt x="108642" y="485054"/>
                  </a:lnTo>
                  <a:lnTo>
                    <a:pt x="79208" y="450225"/>
                  </a:lnTo>
                  <a:lnTo>
                    <a:pt x="56418" y="410813"/>
                  </a:lnTo>
                  <a:lnTo>
                    <a:pt x="249134" y="410813"/>
                  </a:lnTo>
                  <a:lnTo>
                    <a:pt x="242190" y="400583"/>
                  </a:lnTo>
                  <a:lnTo>
                    <a:pt x="215926" y="382792"/>
                  </a:lnTo>
                  <a:lnTo>
                    <a:pt x="184033" y="376274"/>
                  </a:lnTo>
                  <a:lnTo>
                    <a:pt x="43085" y="376274"/>
                  </a:lnTo>
                  <a:lnTo>
                    <a:pt x="39543" y="362235"/>
                  </a:lnTo>
                  <a:lnTo>
                    <a:pt x="36752" y="347958"/>
                  </a:lnTo>
                  <a:lnTo>
                    <a:pt x="34460" y="333204"/>
                  </a:lnTo>
                  <a:lnTo>
                    <a:pt x="32541" y="318661"/>
                  </a:lnTo>
                  <a:lnTo>
                    <a:pt x="32419" y="317736"/>
                  </a:lnTo>
                  <a:lnTo>
                    <a:pt x="61751" y="317736"/>
                  </a:lnTo>
                  <a:lnTo>
                    <a:pt x="105145" y="312003"/>
                  </a:lnTo>
                  <a:lnTo>
                    <a:pt x="143940" y="295788"/>
                  </a:lnTo>
                  <a:lnTo>
                    <a:pt x="156815" y="285864"/>
                  </a:lnTo>
                  <a:lnTo>
                    <a:pt x="32419" y="285864"/>
                  </a:lnTo>
                  <a:lnTo>
                    <a:pt x="39608" y="236606"/>
                  </a:lnTo>
                  <a:lnTo>
                    <a:pt x="55355" y="190540"/>
                  </a:lnTo>
                  <a:lnTo>
                    <a:pt x="78925" y="148615"/>
                  </a:lnTo>
                  <a:lnTo>
                    <a:pt x="109585" y="111780"/>
                  </a:lnTo>
                  <a:lnTo>
                    <a:pt x="146601" y="80983"/>
                  </a:lnTo>
                  <a:lnTo>
                    <a:pt x="189239" y="57174"/>
                  </a:lnTo>
                  <a:lnTo>
                    <a:pt x="223777" y="57174"/>
                  </a:lnTo>
                  <a:lnTo>
                    <a:pt x="223777" y="43968"/>
                  </a:lnTo>
                  <a:lnTo>
                    <a:pt x="242191" y="38926"/>
                  </a:lnTo>
                  <a:lnTo>
                    <a:pt x="261094" y="35635"/>
                  </a:lnTo>
                  <a:lnTo>
                    <a:pt x="279972" y="33843"/>
                  </a:lnTo>
                  <a:lnTo>
                    <a:pt x="296904" y="33343"/>
                  </a:lnTo>
                  <a:lnTo>
                    <a:pt x="432065" y="33343"/>
                  </a:lnTo>
                  <a:lnTo>
                    <a:pt x="429099" y="31534"/>
                  </a:lnTo>
                  <a:lnTo>
                    <a:pt x="386388" y="14112"/>
                  </a:lnTo>
                  <a:lnTo>
                    <a:pt x="342549" y="3883"/>
                  </a:lnTo>
                  <a:lnTo>
                    <a:pt x="298315" y="540"/>
                  </a:lnTo>
                  <a:close/>
                </a:path>
                <a:path w="596900" h="599440">
                  <a:moveTo>
                    <a:pt x="432065" y="33343"/>
                  </a:moveTo>
                  <a:lnTo>
                    <a:pt x="307824" y="33343"/>
                  </a:lnTo>
                  <a:lnTo>
                    <a:pt x="316870" y="33635"/>
                  </a:lnTo>
                  <a:lnTo>
                    <a:pt x="325939" y="34426"/>
                  </a:lnTo>
                  <a:lnTo>
                    <a:pt x="335520" y="35968"/>
                  </a:lnTo>
                  <a:lnTo>
                    <a:pt x="335520" y="166249"/>
                  </a:lnTo>
                  <a:lnTo>
                    <a:pt x="330187" y="171582"/>
                  </a:lnTo>
                  <a:lnTo>
                    <a:pt x="324853" y="171582"/>
                  </a:lnTo>
                  <a:lnTo>
                    <a:pt x="308136" y="174896"/>
                  </a:lnTo>
                  <a:lnTo>
                    <a:pt x="294632" y="184185"/>
                  </a:lnTo>
                  <a:lnTo>
                    <a:pt x="285605" y="198474"/>
                  </a:lnTo>
                  <a:lnTo>
                    <a:pt x="282315" y="216787"/>
                  </a:lnTo>
                  <a:lnTo>
                    <a:pt x="282315" y="256659"/>
                  </a:lnTo>
                  <a:lnTo>
                    <a:pt x="285605" y="273774"/>
                  </a:lnTo>
                  <a:lnTo>
                    <a:pt x="294632" y="288150"/>
                  </a:lnTo>
                  <a:lnTo>
                    <a:pt x="308136" y="298051"/>
                  </a:lnTo>
                  <a:lnTo>
                    <a:pt x="324853" y="301737"/>
                  </a:lnTo>
                  <a:lnTo>
                    <a:pt x="561417" y="301737"/>
                  </a:lnTo>
                  <a:lnTo>
                    <a:pt x="561080" y="312003"/>
                  </a:lnTo>
                  <a:lnTo>
                    <a:pt x="560959" y="315717"/>
                  </a:lnTo>
                  <a:lnTo>
                    <a:pt x="559750" y="329673"/>
                  </a:lnTo>
                  <a:lnTo>
                    <a:pt x="558042" y="343628"/>
                  </a:lnTo>
                  <a:lnTo>
                    <a:pt x="556084" y="357608"/>
                  </a:lnTo>
                  <a:lnTo>
                    <a:pt x="463135" y="357608"/>
                  </a:lnTo>
                  <a:lnTo>
                    <a:pt x="417577" y="364889"/>
                  </a:lnTo>
                  <a:lnTo>
                    <a:pt x="378133" y="385194"/>
                  </a:lnTo>
                  <a:lnTo>
                    <a:pt x="347106" y="416221"/>
                  </a:lnTo>
                  <a:lnTo>
                    <a:pt x="326801" y="455665"/>
                  </a:lnTo>
                  <a:lnTo>
                    <a:pt x="319520" y="501222"/>
                  </a:lnTo>
                  <a:lnTo>
                    <a:pt x="319520" y="562300"/>
                  </a:lnTo>
                  <a:lnTo>
                    <a:pt x="440264" y="562300"/>
                  </a:lnTo>
                  <a:lnTo>
                    <a:pt x="449848" y="556967"/>
                  </a:lnTo>
                  <a:lnTo>
                    <a:pt x="354059" y="556967"/>
                  </a:lnTo>
                  <a:lnTo>
                    <a:pt x="354059" y="501222"/>
                  </a:lnTo>
                  <a:lnTo>
                    <a:pt x="362869" y="458557"/>
                  </a:lnTo>
                  <a:lnTo>
                    <a:pt x="386962" y="423733"/>
                  </a:lnTo>
                  <a:lnTo>
                    <a:pt x="422467" y="400583"/>
                  </a:lnTo>
                  <a:lnTo>
                    <a:pt x="465674" y="392147"/>
                  </a:lnTo>
                  <a:lnTo>
                    <a:pt x="579618" y="392147"/>
                  </a:lnTo>
                  <a:lnTo>
                    <a:pt x="588860" y="358150"/>
                  </a:lnTo>
                  <a:lnTo>
                    <a:pt x="594256" y="318661"/>
                  </a:lnTo>
                  <a:lnTo>
                    <a:pt x="594368" y="285864"/>
                  </a:lnTo>
                  <a:lnTo>
                    <a:pt x="594393" y="278602"/>
                  </a:lnTo>
                  <a:lnTo>
                    <a:pt x="592531" y="264659"/>
                  </a:lnTo>
                  <a:lnTo>
                    <a:pt x="322187" y="264659"/>
                  </a:lnTo>
                  <a:lnTo>
                    <a:pt x="319520" y="261992"/>
                  </a:lnTo>
                  <a:lnTo>
                    <a:pt x="319520" y="211327"/>
                  </a:lnTo>
                  <a:lnTo>
                    <a:pt x="322187" y="206121"/>
                  </a:lnTo>
                  <a:lnTo>
                    <a:pt x="327520" y="206121"/>
                  </a:lnTo>
                  <a:lnTo>
                    <a:pt x="344279" y="202831"/>
                  </a:lnTo>
                  <a:lnTo>
                    <a:pt x="358075" y="193804"/>
                  </a:lnTo>
                  <a:lnTo>
                    <a:pt x="367894" y="180300"/>
                  </a:lnTo>
                  <a:lnTo>
                    <a:pt x="372725" y="163583"/>
                  </a:lnTo>
                  <a:lnTo>
                    <a:pt x="372725" y="43968"/>
                  </a:lnTo>
                  <a:lnTo>
                    <a:pt x="449483" y="43968"/>
                  </a:lnTo>
                  <a:lnTo>
                    <a:pt x="432065" y="33343"/>
                  </a:lnTo>
                  <a:close/>
                </a:path>
                <a:path w="596900" h="599440">
                  <a:moveTo>
                    <a:pt x="579618" y="392147"/>
                  </a:moveTo>
                  <a:lnTo>
                    <a:pt x="545545" y="392147"/>
                  </a:lnTo>
                  <a:lnTo>
                    <a:pt x="521766" y="439154"/>
                  </a:lnTo>
                  <a:lnTo>
                    <a:pt x="489588" y="480425"/>
                  </a:lnTo>
                  <a:lnTo>
                    <a:pt x="450151" y="514675"/>
                  </a:lnTo>
                  <a:lnTo>
                    <a:pt x="404595" y="540618"/>
                  </a:lnTo>
                  <a:lnTo>
                    <a:pt x="354059" y="556967"/>
                  </a:lnTo>
                  <a:lnTo>
                    <a:pt x="449848" y="556967"/>
                  </a:lnTo>
                  <a:lnTo>
                    <a:pt x="490942" y="527600"/>
                  </a:lnTo>
                  <a:lnTo>
                    <a:pt x="519225" y="499293"/>
                  </a:lnTo>
                  <a:lnTo>
                    <a:pt x="543386" y="467639"/>
                  </a:lnTo>
                  <a:lnTo>
                    <a:pt x="563198" y="433194"/>
                  </a:lnTo>
                  <a:lnTo>
                    <a:pt x="578431" y="396513"/>
                  </a:lnTo>
                  <a:lnTo>
                    <a:pt x="579618" y="392147"/>
                  </a:lnTo>
                  <a:close/>
                </a:path>
                <a:path w="596900" h="599440">
                  <a:moveTo>
                    <a:pt x="249134" y="410813"/>
                  </a:moveTo>
                  <a:lnTo>
                    <a:pt x="181366" y="410813"/>
                  </a:lnTo>
                  <a:lnTo>
                    <a:pt x="200022" y="414541"/>
                  </a:lnTo>
                  <a:lnTo>
                    <a:pt x="215190" y="424733"/>
                  </a:lnTo>
                  <a:lnTo>
                    <a:pt x="225382" y="439901"/>
                  </a:lnTo>
                  <a:lnTo>
                    <a:pt x="229071" y="458359"/>
                  </a:lnTo>
                  <a:lnTo>
                    <a:pt x="228989" y="534616"/>
                  </a:lnTo>
                  <a:lnTo>
                    <a:pt x="228855" y="537866"/>
                  </a:lnTo>
                  <a:lnTo>
                    <a:pt x="228777" y="539745"/>
                  </a:lnTo>
                  <a:lnTo>
                    <a:pt x="227986" y="546790"/>
                  </a:lnTo>
                  <a:lnTo>
                    <a:pt x="226444" y="554300"/>
                  </a:lnTo>
                  <a:lnTo>
                    <a:pt x="264801" y="554300"/>
                  </a:lnTo>
                  <a:lnTo>
                    <a:pt x="265242" y="552005"/>
                  </a:lnTo>
                  <a:lnTo>
                    <a:pt x="265318" y="551612"/>
                  </a:lnTo>
                  <a:lnTo>
                    <a:pt x="266109" y="543364"/>
                  </a:lnTo>
                  <a:lnTo>
                    <a:pt x="266230" y="539745"/>
                  </a:lnTo>
                  <a:lnTo>
                    <a:pt x="266293" y="537866"/>
                  </a:lnTo>
                  <a:lnTo>
                    <a:pt x="266402" y="458359"/>
                  </a:lnTo>
                  <a:lnTo>
                    <a:pt x="259905" y="426683"/>
                  </a:lnTo>
                  <a:lnTo>
                    <a:pt x="249134" y="410813"/>
                  </a:lnTo>
                  <a:close/>
                </a:path>
                <a:path w="596900" h="599440">
                  <a:moveTo>
                    <a:pt x="223777" y="57174"/>
                  </a:moveTo>
                  <a:lnTo>
                    <a:pt x="189239" y="57174"/>
                  </a:lnTo>
                  <a:lnTo>
                    <a:pt x="189239" y="155583"/>
                  </a:lnTo>
                  <a:lnTo>
                    <a:pt x="179033" y="205885"/>
                  </a:lnTo>
                  <a:lnTo>
                    <a:pt x="151399" y="246675"/>
                  </a:lnTo>
                  <a:lnTo>
                    <a:pt x="110813" y="274490"/>
                  </a:lnTo>
                  <a:lnTo>
                    <a:pt x="61751" y="285864"/>
                  </a:lnTo>
                  <a:lnTo>
                    <a:pt x="156815" y="285864"/>
                  </a:lnTo>
                  <a:lnTo>
                    <a:pt x="176668" y="270563"/>
                  </a:lnTo>
                  <a:lnTo>
                    <a:pt x="201862" y="237805"/>
                  </a:lnTo>
                  <a:lnTo>
                    <a:pt x="217989" y="199141"/>
                  </a:lnTo>
                  <a:lnTo>
                    <a:pt x="218052" y="198991"/>
                  </a:lnTo>
                  <a:lnTo>
                    <a:pt x="223777" y="155583"/>
                  </a:lnTo>
                  <a:lnTo>
                    <a:pt x="223777" y="57174"/>
                  </a:lnTo>
                  <a:close/>
                </a:path>
                <a:path w="596900" h="599440">
                  <a:moveTo>
                    <a:pt x="449483" y="43968"/>
                  </a:moveTo>
                  <a:lnTo>
                    <a:pt x="372725" y="43968"/>
                  </a:lnTo>
                  <a:lnTo>
                    <a:pt x="420837" y="63252"/>
                  </a:lnTo>
                  <a:lnTo>
                    <a:pt x="463577" y="91110"/>
                  </a:lnTo>
                  <a:lnTo>
                    <a:pt x="499975" y="126362"/>
                  </a:lnTo>
                  <a:lnTo>
                    <a:pt x="529061" y="167825"/>
                  </a:lnTo>
                  <a:lnTo>
                    <a:pt x="549865" y="214318"/>
                  </a:lnTo>
                  <a:lnTo>
                    <a:pt x="561417" y="264659"/>
                  </a:lnTo>
                  <a:lnTo>
                    <a:pt x="592531" y="264659"/>
                  </a:lnTo>
                  <a:lnTo>
                    <a:pt x="578017" y="199141"/>
                  </a:lnTo>
                  <a:lnTo>
                    <a:pt x="560967" y="160550"/>
                  </a:lnTo>
                  <a:lnTo>
                    <a:pt x="537788" y="123759"/>
                  </a:lnTo>
                  <a:lnTo>
                    <a:pt x="508212" y="89172"/>
                  </a:lnTo>
                  <a:lnTo>
                    <a:pt x="469951" y="56452"/>
                  </a:lnTo>
                  <a:lnTo>
                    <a:pt x="449483" y="43968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pic>
          <p:nvPicPr>
            <p:cNvPr id="22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40194" y="7916729"/>
              <a:ext cx="251458" cy="230249"/>
            </a:xfrm>
            <a:prstGeom prst="rect">
              <a:avLst/>
            </a:prstGeom>
          </p:spPr>
        </p:pic>
        <p:pic>
          <p:nvPicPr>
            <p:cNvPr id="23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53047" y="7929938"/>
              <a:ext cx="166369" cy="238250"/>
            </a:xfrm>
            <a:prstGeom prst="rect">
              <a:avLst/>
            </a:prstGeom>
          </p:spPr>
        </p:pic>
        <p:pic>
          <p:nvPicPr>
            <p:cNvPr id="25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77050" y="8283631"/>
              <a:ext cx="182243" cy="153033"/>
            </a:xfrm>
            <a:prstGeom prst="rect">
              <a:avLst/>
            </a:prstGeom>
          </p:spPr>
        </p:pic>
        <p:pic>
          <p:nvPicPr>
            <p:cNvPr id="26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74738" y="8264962"/>
              <a:ext cx="201039" cy="174369"/>
            </a:xfrm>
            <a:prstGeom prst="rect">
              <a:avLst/>
            </a:prstGeom>
          </p:spPr>
        </p:pic>
        <p:pic>
          <p:nvPicPr>
            <p:cNvPr id="28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97370" y="5357171"/>
              <a:ext cx="548384" cy="629664"/>
            </a:xfrm>
            <a:prstGeom prst="rect">
              <a:avLst/>
            </a:prstGeom>
          </p:spPr>
        </p:pic>
        <p:pic>
          <p:nvPicPr>
            <p:cNvPr id="29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456730" y="3755066"/>
              <a:ext cx="629029" cy="627759"/>
            </a:xfrm>
            <a:prstGeom prst="rect">
              <a:avLst/>
            </a:prstGeom>
          </p:spPr>
        </p:pic>
        <p:sp>
          <p:nvSpPr>
            <p:cNvPr id="30" name="object 22"/>
            <p:cNvSpPr/>
            <p:nvPr/>
          </p:nvSpPr>
          <p:spPr>
            <a:xfrm>
              <a:off x="13461618" y="4615807"/>
              <a:ext cx="620395" cy="508634"/>
            </a:xfrm>
            <a:custGeom>
              <a:avLst/>
              <a:gdLst/>
              <a:ahLst/>
              <a:cxnLst/>
              <a:rect l="l" t="t" r="r" b="b"/>
              <a:pathLst>
                <a:path w="620394" h="508635">
                  <a:moveTo>
                    <a:pt x="187710" y="1563"/>
                  </a:moveTo>
                  <a:lnTo>
                    <a:pt x="125807" y="8039"/>
                  </a:lnTo>
                  <a:lnTo>
                    <a:pt x="66190" y="27467"/>
                  </a:lnTo>
                  <a:lnTo>
                    <a:pt x="56920" y="31785"/>
                  </a:lnTo>
                  <a:lnTo>
                    <a:pt x="59460" y="42324"/>
                  </a:lnTo>
                  <a:lnTo>
                    <a:pt x="59460" y="44737"/>
                  </a:lnTo>
                  <a:lnTo>
                    <a:pt x="18699" y="44737"/>
                  </a:lnTo>
                  <a:lnTo>
                    <a:pt x="10497" y="46368"/>
                  </a:lnTo>
                  <a:lnTo>
                    <a:pt x="3843" y="50832"/>
                  </a:lnTo>
                  <a:lnTo>
                    <a:pt x="-620" y="57486"/>
                  </a:lnTo>
                  <a:lnTo>
                    <a:pt x="-2125" y="65053"/>
                  </a:lnTo>
                  <a:lnTo>
                    <a:pt x="-2125" y="443962"/>
                  </a:lnTo>
                  <a:lnTo>
                    <a:pt x="-620" y="451529"/>
                  </a:lnTo>
                  <a:lnTo>
                    <a:pt x="3843" y="458183"/>
                  </a:lnTo>
                  <a:lnTo>
                    <a:pt x="10497" y="462648"/>
                  </a:lnTo>
                  <a:lnTo>
                    <a:pt x="18699" y="464278"/>
                  </a:lnTo>
                  <a:lnTo>
                    <a:pt x="298817" y="464278"/>
                  </a:lnTo>
                  <a:lnTo>
                    <a:pt x="298817" y="505801"/>
                  </a:lnTo>
                  <a:lnTo>
                    <a:pt x="303031" y="509356"/>
                  </a:lnTo>
                  <a:lnTo>
                    <a:pt x="308722" y="509356"/>
                  </a:lnTo>
                  <a:lnTo>
                    <a:pt x="311261" y="508721"/>
                  </a:lnTo>
                  <a:lnTo>
                    <a:pt x="312912" y="507452"/>
                  </a:lnTo>
                  <a:lnTo>
                    <a:pt x="328404" y="495135"/>
                  </a:lnTo>
                  <a:lnTo>
                    <a:pt x="358625" y="495135"/>
                  </a:lnTo>
                  <a:lnTo>
                    <a:pt x="358625" y="480913"/>
                  </a:lnTo>
                  <a:lnTo>
                    <a:pt x="317356" y="480913"/>
                  </a:lnTo>
                  <a:lnTo>
                    <a:pt x="317356" y="447009"/>
                  </a:lnTo>
                  <a:lnTo>
                    <a:pt x="17430" y="447009"/>
                  </a:lnTo>
                  <a:lnTo>
                    <a:pt x="16287" y="445739"/>
                  </a:lnTo>
                  <a:lnTo>
                    <a:pt x="16287" y="63911"/>
                  </a:lnTo>
                  <a:lnTo>
                    <a:pt x="17430" y="62641"/>
                  </a:lnTo>
                  <a:lnTo>
                    <a:pt x="78507" y="62641"/>
                  </a:lnTo>
                  <a:lnTo>
                    <a:pt x="78507" y="42324"/>
                  </a:lnTo>
                  <a:lnTo>
                    <a:pt x="105812" y="32184"/>
                  </a:lnTo>
                  <a:lnTo>
                    <a:pt x="133616" y="25102"/>
                  </a:lnTo>
                  <a:lnTo>
                    <a:pt x="160769" y="21075"/>
                  </a:lnTo>
                  <a:lnTo>
                    <a:pt x="159040" y="21075"/>
                  </a:lnTo>
                  <a:lnTo>
                    <a:pt x="189487" y="19595"/>
                  </a:lnTo>
                  <a:lnTo>
                    <a:pt x="291371" y="19595"/>
                  </a:lnTo>
                  <a:lnTo>
                    <a:pt x="265707" y="11595"/>
                  </a:lnTo>
                  <a:lnTo>
                    <a:pt x="230554" y="4555"/>
                  </a:lnTo>
                  <a:lnTo>
                    <a:pt x="187710" y="1563"/>
                  </a:lnTo>
                  <a:close/>
                </a:path>
                <a:path w="620394" h="508635">
                  <a:moveTo>
                    <a:pt x="358625" y="495135"/>
                  </a:moveTo>
                  <a:lnTo>
                    <a:pt x="328404" y="495135"/>
                  </a:lnTo>
                  <a:lnTo>
                    <a:pt x="342625" y="505547"/>
                  </a:lnTo>
                  <a:lnTo>
                    <a:pt x="343154" y="508721"/>
                  </a:lnTo>
                  <a:lnTo>
                    <a:pt x="343260" y="509356"/>
                  </a:lnTo>
                  <a:lnTo>
                    <a:pt x="354942" y="509356"/>
                  </a:lnTo>
                  <a:lnTo>
                    <a:pt x="358625" y="505547"/>
                  </a:lnTo>
                  <a:lnTo>
                    <a:pt x="358625" y="495135"/>
                  </a:lnTo>
                  <a:close/>
                </a:path>
                <a:path w="620394" h="508635">
                  <a:moveTo>
                    <a:pt x="330943" y="473675"/>
                  </a:moveTo>
                  <a:lnTo>
                    <a:pt x="326753" y="473675"/>
                  </a:lnTo>
                  <a:lnTo>
                    <a:pt x="324721" y="474437"/>
                  </a:lnTo>
                  <a:lnTo>
                    <a:pt x="323451" y="475961"/>
                  </a:lnTo>
                  <a:lnTo>
                    <a:pt x="317356" y="480913"/>
                  </a:lnTo>
                  <a:lnTo>
                    <a:pt x="358625" y="480913"/>
                  </a:lnTo>
                  <a:lnTo>
                    <a:pt x="358625" y="480278"/>
                  </a:lnTo>
                  <a:lnTo>
                    <a:pt x="340086" y="480278"/>
                  </a:lnTo>
                  <a:lnTo>
                    <a:pt x="334626" y="475961"/>
                  </a:lnTo>
                  <a:lnTo>
                    <a:pt x="332975" y="474437"/>
                  </a:lnTo>
                  <a:lnTo>
                    <a:pt x="330943" y="473675"/>
                  </a:lnTo>
                  <a:close/>
                </a:path>
                <a:path w="620394" h="508635">
                  <a:moveTo>
                    <a:pt x="358625" y="414883"/>
                  </a:moveTo>
                  <a:lnTo>
                    <a:pt x="340086" y="414883"/>
                  </a:lnTo>
                  <a:lnTo>
                    <a:pt x="340086" y="480278"/>
                  </a:lnTo>
                  <a:lnTo>
                    <a:pt x="358625" y="480278"/>
                  </a:lnTo>
                  <a:lnTo>
                    <a:pt x="358625" y="464278"/>
                  </a:lnTo>
                  <a:lnTo>
                    <a:pt x="487002" y="464278"/>
                  </a:lnTo>
                  <a:lnTo>
                    <a:pt x="490684" y="459961"/>
                  </a:lnTo>
                  <a:lnTo>
                    <a:pt x="490684" y="449549"/>
                  </a:lnTo>
                  <a:lnTo>
                    <a:pt x="487002" y="445739"/>
                  </a:lnTo>
                  <a:lnTo>
                    <a:pt x="358625" y="445739"/>
                  </a:lnTo>
                  <a:lnTo>
                    <a:pt x="358625" y="414883"/>
                  </a:lnTo>
                  <a:close/>
                </a:path>
                <a:path w="620394" h="508635">
                  <a:moveTo>
                    <a:pt x="617072" y="62006"/>
                  </a:moveTo>
                  <a:lnTo>
                    <a:pt x="598617" y="62006"/>
                  </a:lnTo>
                  <a:lnTo>
                    <a:pt x="599887" y="63911"/>
                  </a:lnTo>
                  <a:lnTo>
                    <a:pt x="599887" y="445104"/>
                  </a:lnTo>
                  <a:lnTo>
                    <a:pt x="598617" y="446374"/>
                  </a:lnTo>
                  <a:lnTo>
                    <a:pt x="512905" y="446374"/>
                  </a:lnTo>
                  <a:lnTo>
                    <a:pt x="509223" y="450057"/>
                  </a:lnTo>
                  <a:lnTo>
                    <a:pt x="509223" y="461231"/>
                  </a:lnTo>
                  <a:lnTo>
                    <a:pt x="512905" y="464913"/>
                  </a:lnTo>
                  <a:lnTo>
                    <a:pt x="596712" y="464913"/>
                  </a:lnTo>
                  <a:lnTo>
                    <a:pt x="604988" y="463282"/>
                  </a:lnTo>
                  <a:lnTo>
                    <a:pt x="611680" y="458818"/>
                  </a:lnTo>
                  <a:lnTo>
                    <a:pt x="616158" y="452164"/>
                  </a:lnTo>
                  <a:lnTo>
                    <a:pt x="617791" y="443962"/>
                  </a:lnTo>
                  <a:lnTo>
                    <a:pt x="617791" y="65053"/>
                  </a:lnTo>
                  <a:lnTo>
                    <a:pt x="617072" y="62006"/>
                  </a:lnTo>
                  <a:close/>
                </a:path>
                <a:path w="620394" h="508635">
                  <a:moveTo>
                    <a:pt x="293757" y="403201"/>
                  </a:moveTo>
                  <a:lnTo>
                    <a:pt x="187202" y="403201"/>
                  </a:lnTo>
                  <a:lnTo>
                    <a:pt x="225774" y="405798"/>
                  </a:lnTo>
                  <a:lnTo>
                    <a:pt x="258168" y="411979"/>
                  </a:lnTo>
                  <a:lnTo>
                    <a:pt x="282824" y="419326"/>
                  </a:lnTo>
                  <a:lnTo>
                    <a:pt x="298502" y="425550"/>
                  </a:lnTo>
                  <a:lnTo>
                    <a:pt x="298182" y="425550"/>
                  </a:lnTo>
                  <a:lnTo>
                    <a:pt x="298182" y="447009"/>
                  </a:lnTo>
                  <a:lnTo>
                    <a:pt x="317356" y="447009"/>
                  </a:lnTo>
                  <a:lnTo>
                    <a:pt x="317356" y="424153"/>
                  </a:lnTo>
                  <a:lnTo>
                    <a:pt x="321674" y="421740"/>
                  </a:lnTo>
                  <a:lnTo>
                    <a:pt x="340086" y="414883"/>
                  </a:lnTo>
                  <a:lnTo>
                    <a:pt x="358625" y="414883"/>
                  </a:lnTo>
                  <a:lnTo>
                    <a:pt x="358625" y="410058"/>
                  </a:lnTo>
                  <a:lnTo>
                    <a:pt x="375612" y="406318"/>
                  </a:lnTo>
                  <a:lnTo>
                    <a:pt x="384284" y="404979"/>
                  </a:lnTo>
                  <a:lnTo>
                    <a:pt x="298817" y="404979"/>
                  </a:lnTo>
                  <a:lnTo>
                    <a:pt x="293757" y="403201"/>
                  </a:lnTo>
                  <a:close/>
                </a:path>
                <a:path w="620394" h="508635">
                  <a:moveTo>
                    <a:pt x="74190" y="192160"/>
                  </a:moveTo>
                  <a:lnTo>
                    <a:pt x="63142" y="192160"/>
                  </a:lnTo>
                  <a:lnTo>
                    <a:pt x="59460" y="195843"/>
                  </a:lnTo>
                  <a:lnTo>
                    <a:pt x="59460" y="421740"/>
                  </a:lnTo>
                  <a:lnTo>
                    <a:pt x="64920" y="427200"/>
                  </a:lnTo>
                  <a:lnTo>
                    <a:pt x="74825" y="427200"/>
                  </a:lnTo>
                  <a:lnTo>
                    <a:pt x="76729" y="426692"/>
                  </a:lnTo>
                  <a:lnTo>
                    <a:pt x="103437" y="416486"/>
                  </a:lnTo>
                  <a:lnTo>
                    <a:pt x="130775" y="409137"/>
                  </a:lnTo>
                  <a:lnTo>
                    <a:pt x="152922" y="405614"/>
                  </a:lnTo>
                  <a:lnTo>
                    <a:pt x="77872" y="405614"/>
                  </a:lnTo>
                  <a:lnTo>
                    <a:pt x="77872" y="195843"/>
                  </a:lnTo>
                  <a:lnTo>
                    <a:pt x="74190" y="192160"/>
                  </a:lnTo>
                  <a:close/>
                </a:path>
                <a:path w="620394" h="508635">
                  <a:moveTo>
                    <a:pt x="527703" y="401550"/>
                  </a:moveTo>
                  <a:lnTo>
                    <a:pt x="427575" y="401550"/>
                  </a:lnTo>
                  <a:lnTo>
                    <a:pt x="455965" y="402985"/>
                  </a:lnTo>
                  <a:lnTo>
                    <a:pt x="484224" y="407312"/>
                  </a:lnTo>
                  <a:lnTo>
                    <a:pt x="512126" y="414568"/>
                  </a:lnTo>
                  <a:lnTo>
                    <a:pt x="539444" y="424788"/>
                  </a:lnTo>
                  <a:lnTo>
                    <a:pt x="540968" y="425550"/>
                  </a:lnTo>
                  <a:lnTo>
                    <a:pt x="542492" y="425930"/>
                  </a:lnTo>
                  <a:lnTo>
                    <a:pt x="550238" y="425930"/>
                  </a:lnTo>
                  <a:lnTo>
                    <a:pt x="556079" y="420597"/>
                  </a:lnTo>
                  <a:lnTo>
                    <a:pt x="556079" y="404979"/>
                  </a:lnTo>
                  <a:lnTo>
                    <a:pt x="537540" y="404979"/>
                  </a:lnTo>
                  <a:lnTo>
                    <a:pt x="527703" y="401550"/>
                  </a:lnTo>
                  <a:close/>
                </a:path>
                <a:path w="620394" h="508635">
                  <a:moveTo>
                    <a:pt x="187710" y="384154"/>
                  </a:moveTo>
                  <a:lnTo>
                    <a:pt x="159298" y="385436"/>
                  </a:lnTo>
                  <a:lnTo>
                    <a:pt x="131458" y="389360"/>
                  </a:lnTo>
                  <a:lnTo>
                    <a:pt x="104284" y="396047"/>
                  </a:lnTo>
                  <a:lnTo>
                    <a:pt x="77872" y="405614"/>
                  </a:lnTo>
                  <a:lnTo>
                    <a:pt x="152922" y="405614"/>
                  </a:lnTo>
                  <a:lnTo>
                    <a:pt x="158709" y="404693"/>
                  </a:lnTo>
                  <a:lnTo>
                    <a:pt x="187202" y="403201"/>
                  </a:lnTo>
                  <a:lnTo>
                    <a:pt x="293757" y="403201"/>
                  </a:lnTo>
                  <a:lnTo>
                    <a:pt x="280100" y="398404"/>
                  </a:lnTo>
                  <a:lnTo>
                    <a:pt x="254882" y="391614"/>
                  </a:lnTo>
                  <a:lnTo>
                    <a:pt x="223855" y="386301"/>
                  </a:lnTo>
                  <a:lnTo>
                    <a:pt x="187710" y="384154"/>
                  </a:lnTo>
                  <a:close/>
                </a:path>
                <a:path w="620394" h="508635">
                  <a:moveTo>
                    <a:pt x="291371" y="19595"/>
                  </a:moveTo>
                  <a:lnTo>
                    <a:pt x="189487" y="19595"/>
                  </a:lnTo>
                  <a:lnTo>
                    <a:pt x="218615" y="21075"/>
                  </a:lnTo>
                  <a:lnTo>
                    <a:pt x="246898" y="25436"/>
                  </a:lnTo>
                  <a:lnTo>
                    <a:pt x="273967" y="32559"/>
                  </a:lnTo>
                  <a:lnTo>
                    <a:pt x="299452" y="42324"/>
                  </a:lnTo>
                  <a:lnTo>
                    <a:pt x="299339" y="57486"/>
                  </a:lnTo>
                  <a:lnTo>
                    <a:pt x="299217" y="73954"/>
                  </a:lnTo>
                  <a:lnTo>
                    <a:pt x="299049" y="124783"/>
                  </a:lnTo>
                  <a:lnTo>
                    <a:pt x="298936" y="187326"/>
                  </a:lnTo>
                  <a:lnTo>
                    <a:pt x="298817" y="404979"/>
                  </a:lnTo>
                  <a:lnTo>
                    <a:pt x="317356" y="404979"/>
                  </a:lnTo>
                  <a:lnTo>
                    <a:pt x="317356" y="42324"/>
                  </a:lnTo>
                  <a:lnTo>
                    <a:pt x="332606" y="36148"/>
                  </a:lnTo>
                  <a:lnTo>
                    <a:pt x="357069" y="28626"/>
                  </a:lnTo>
                  <a:lnTo>
                    <a:pt x="369420" y="26198"/>
                  </a:lnTo>
                  <a:lnTo>
                    <a:pt x="308087" y="26198"/>
                  </a:lnTo>
                  <a:lnTo>
                    <a:pt x="291956" y="19777"/>
                  </a:lnTo>
                  <a:lnTo>
                    <a:pt x="291371" y="19595"/>
                  </a:lnTo>
                  <a:close/>
                </a:path>
                <a:path w="620394" h="508635">
                  <a:moveTo>
                    <a:pt x="427194" y="383519"/>
                  </a:moveTo>
                  <a:lnTo>
                    <a:pt x="398407" y="384926"/>
                  </a:lnTo>
                  <a:lnTo>
                    <a:pt x="370323" y="389059"/>
                  </a:lnTo>
                  <a:lnTo>
                    <a:pt x="343215" y="395787"/>
                  </a:lnTo>
                  <a:lnTo>
                    <a:pt x="317356" y="404979"/>
                  </a:lnTo>
                  <a:lnTo>
                    <a:pt x="384284" y="404979"/>
                  </a:lnTo>
                  <a:lnTo>
                    <a:pt x="392814" y="403661"/>
                  </a:lnTo>
                  <a:lnTo>
                    <a:pt x="410159" y="402076"/>
                  </a:lnTo>
                  <a:lnTo>
                    <a:pt x="427575" y="401550"/>
                  </a:lnTo>
                  <a:lnTo>
                    <a:pt x="527703" y="401550"/>
                  </a:lnTo>
                  <a:lnTo>
                    <a:pt x="510245" y="395465"/>
                  </a:lnTo>
                  <a:lnTo>
                    <a:pt x="482605" y="388773"/>
                  </a:lnTo>
                  <a:lnTo>
                    <a:pt x="455598" y="384926"/>
                  </a:lnTo>
                  <a:lnTo>
                    <a:pt x="457126" y="384926"/>
                  </a:lnTo>
                  <a:lnTo>
                    <a:pt x="427194" y="383519"/>
                  </a:lnTo>
                  <a:close/>
                </a:path>
                <a:path w="620394" h="508635">
                  <a:moveTo>
                    <a:pt x="529710" y="19595"/>
                  </a:moveTo>
                  <a:lnTo>
                    <a:pt x="428210" y="19595"/>
                  </a:lnTo>
                  <a:lnTo>
                    <a:pt x="453614" y="20753"/>
                  </a:lnTo>
                  <a:lnTo>
                    <a:pt x="480494" y="24579"/>
                  </a:lnTo>
                  <a:lnTo>
                    <a:pt x="508564" y="31594"/>
                  </a:lnTo>
                  <a:lnTo>
                    <a:pt x="537540" y="42324"/>
                  </a:lnTo>
                  <a:lnTo>
                    <a:pt x="537540" y="404979"/>
                  </a:lnTo>
                  <a:lnTo>
                    <a:pt x="556079" y="404979"/>
                  </a:lnTo>
                  <a:lnTo>
                    <a:pt x="556079" y="62006"/>
                  </a:lnTo>
                  <a:lnTo>
                    <a:pt x="617072" y="62006"/>
                  </a:lnTo>
                  <a:lnTo>
                    <a:pt x="615793" y="56584"/>
                  </a:lnTo>
                  <a:lnTo>
                    <a:pt x="611140" y="49959"/>
                  </a:lnTo>
                  <a:lnTo>
                    <a:pt x="604416" y="45643"/>
                  </a:lnTo>
                  <a:lnTo>
                    <a:pt x="596204" y="44102"/>
                  </a:lnTo>
                  <a:lnTo>
                    <a:pt x="555444" y="44102"/>
                  </a:lnTo>
                  <a:lnTo>
                    <a:pt x="554809" y="41689"/>
                  </a:lnTo>
                  <a:lnTo>
                    <a:pt x="557856" y="31150"/>
                  </a:lnTo>
                  <a:lnTo>
                    <a:pt x="548714" y="26833"/>
                  </a:lnTo>
                  <a:lnTo>
                    <a:pt x="529710" y="19595"/>
                  </a:lnTo>
                  <a:close/>
                </a:path>
                <a:path w="620394" h="508635">
                  <a:moveTo>
                    <a:pt x="78507" y="62641"/>
                  </a:moveTo>
                  <a:lnTo>
                    <a:pt x="60095" y="62641"/>
                  </a:lnTo>
                  <a:lnTo>
                    <a:pt x="60095" y="169304"/>
                  </a:lnTo>
                  <a:lnTo>
                    <a:pt x="63777" y="173748"/>
                  </a:lnTo>
                  <a:lnTo>
                    <a:pt x="74825" y="173748"/>
                  </a:lnTo>
                  <a:lnTo>
                    <a:pt x="78507" y="169304"/>
                  </a:lnTo>
                  <a:lnTo>
                    <a:pt x="78507" y="62641"/>
                  </a:lnTo>
                  <a:close/>
                </a:path>
                <a:path w="620394" h="508635">
                  <a:moveTo>
                    <a:pt x="426432" y="1056"/>
                  </a:moveTo>
                  <a:lnTo>
                    <a:pt x="394441" y="2752"/>
                  </a:lnTo>
                  <a:lnTo>
                    <a:pt x="363736" y="7674"/>
                  </a:lnTo>
                  <a:lnTo>
                    <a:pt x="334792" y="15573"/>
                  </a:lnTo>
                  <a:lnTo>
                    <a:pt x="308087" y="26198"/>
                  </a:lnTo>
                  <a:lnTo>
                    <a:pt x="369420" y="26198"/>
                  </a:lnTo>
                  <a:lnTo>
                    <a:pt x="389390" y="22271"/>
                  </a:lnTo>
                  <a:lnTo>
                    <a:pt x="428210" y="19595"/>
                  </a:lnTo>
                  <a:lnTo>
                    <a:pt x="529710" y="19595"/>
                  </a:lnTo>
                  <a:lnTo>
                    <a:pt x="518447" y="15305"/>
                  </a:lnTo>
                  <a:lnTo>
                    <a:pt x="487716" y="7278"/>
                  </a:lnTo>
                  <a:lnTo>
                    <a:pt x="456913" y="2583"/>
                  </a:lnTo>
                  <a:lnTo>
                    <a:pt x="426432" y="1056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31" name="object 23"/>
            <p:cNvSpPr/>
            <p:nvPr/>
          </p:nvSpPr>
          <p:spPr>
            <a:xfrm>
              <a:off x="13459366" y="4616863"/>
              <a:ext cx="620395" cy="508634"/>
            </a:xfrm>
            <a:custGeom>
              <a:avLst/>
              <a:gdLst/>
              <a:ahLst/>
              <a:cxnLst/>
              <a:rect l="l" t="t" r="r" b="b"/>
              <a:pathLst>
                <a:path w="620394" h="508635">
                  <a:moveTo>
                    <a:pt x="430462" y="18539"/>
                  </a:moveTo>
                  <a:lnTo>
                    <a:pt x="455865" y="19697"/>
                  </a:lnTo>
                  <a:lnTo>
                    <a:pt x="482746" y="23523"/>
                  </a:lnTo>
                  <a:lnTo>
                    <a:pt x="510816" y="30538"/>
                  </a:lnTo>
                  <a:lnTo>
                    <a:pt x="539791" y="41268"/>
                  </a:lnTo>
                  <a:lnTo>
                    <a:pt x="539791" y="403923"/>
                  </a:lnTo>
                  <a:lnTo>
                    <a:pt x="512497" y="394409"/>
                  </a:lnTo>
                  <a:lnTo>
                    <a:pt x="484857" y="387717"/>
                  </a:lnTo>
                  <a:lnTo>
                    <a:pt x="457098" y="383763"/>
                  </a:lnTo>
                  <a:lnTo>
                    <a:pt x="429446" y="382463"/>
                  </a:lnTo>
                  <a:lnTo>
                    <a:pt x="400659" y="383870"/>
                  </a:lnTo>
                  <a:lnTo>
                    <a:pt x="372575" y="388003"/>
                  </a:lnTo>
                  <a:lnTo>
                    <a:pt x="345466" y="394731"/>
                  </a:lnTo>
                  <a:lnTo>
                    <a:pt x="319608" y="403923"/>
                  </a:lnTo>
                  <a:lnTo>
                    <a:pt x="319608" y="41268"/>
                  </a:lnTo>
                  <a:lnTo>
                    <a:pt x="334858" y="35092"/>
                  </a:lnTo>
                  <a:lnTo>
                    <a:pt x="359321" y="27570"/>
                  </a:lnTo>
                  <a:lnTo>
                    <a:pt x="391641" y="21215"/>
                  </a:lnTo>
                  <a:lnTo>
                    <a:pt x="430462" y="18539"/>
                  </a:lnTo>
                  <a:close/>
                </a:path>
                <a:path w="620394" h="508635">
                  <a:moveTo>
                    <a:pt x="191739" y="18539"/>
                  </a:moveTo>
                  <a:lnTo>
                    <a:pt x="220867" y="20019"/>
                  </a:lnTo>
                  <a:lnTo>
                    <a:pt x="249150" y="24380"/>
                  </a:lnTo>
                  <a:lnTo>
                    <a:pt x="276219" y="31502"/>
                  </a:lnTo>
                  <a:lnTo>
                    <a:pt x="301704" y="41268"/>
                  </a:lnTo>
                  <a:lnTo>
                    <a:pt x="301469" y="72898"/>
                  </a:lnTo>
                  <a:lnTo>
                    <a:pt x="301300" y="123726"/>
                  </a:lnTo>
                  <a:lnTo>
                    <a:pt x="301187" y="186269"/>
                  </a:lnTo>
                  <a:lnTo>
                    <a:pt x="301119" y="253044"/>
                  </a:lnTo>
                  <a:lnTo>
                    <a:pt x="301084" y="316566"/>
                  </a:lnTo>
                  <a:lnTo>
                    <a:pt x="301071" y="369354"/>
                  </a:lnTo>
                  <a:lnTo>
                    <a:pt x="301069" y="403923"/>
                  </a:lnTo>
                  <a:lnTo>
                    <a:pt x="282351" y="397348"/>
                  </a:lnTo>
                  <a:lnTo>
                    <a:pt x="257134" y="390558"/>
                  </a:lnTo>
                  <a:lnTo>
                    <a:pt x="226107" y="385245"/>
                  </a:lnTo>
                  <a:lnTo>
                    <a:pt x="189962" y="383098"/>
                  </a:lnTo>
                  <a:lnTo>
                    <a:pt x="161550" y="384380"/>
                  </a:lnTo>
                  <a:lnTo>
                    <a:pt x="133709" y="388304"/>
                  </a:lnTo>
                  <a:lnTo>
                    <a:pt x="106536" y="394990"/>
                  </a:lnTo>
                  <a:lnTo>
                    <a:pt x="80124" y="404558"/>
                  </a:lnTo>
                  <a:lnTo>
                    <a:pt x="80124" y="200374"/>
                  </a:lnTo>
                  <a:lnTo>
                    <a:pt x="80124" y="194787"/>
                  </a:lnTo>
                  <a:lnTo>
                    <a:pt x="76441" y="191104"/>
                  </a:lnTo>
                  <a:lnTo>
                    <a:pt x="70981" y="191104"/>
                  </a:lnTo>
                  <a:lnTo>
                    <a:pt x="65394" y="191104"/>
                  </a:lnTo>
                  <a:lnTo>
                    <a:pt x="61712" y="194787"/>
                  </a:lnTo>
                  <a:lnTo>
                    <a:pt x="61712" y="200374"/>
                  </a:lnTo>
                  <a:lnTo>
                    <a:pt x="61712" y="413827"/>
                  </a:lnTo>
                  <a:lnTo>
                    <a:pt x="61712" y="420684"/>
                  </a:lnTo>
                  <a:lnTo>
                    <a:pt x="67172" y="426144"/>
                  </a:lnTo>
                  <a:lnTo>
                    <a:pt x="74029" y="426144"/>
                  </a:lnTo>
                  <a:lnTo>
                    <a:pt x="75807" y="426144"/>
                  </a:lnTo>
                  <a:lnTo>
                    <a:pt x="77076" y="426144"/>
                  </a:lnTo>
                  <a:lnTo>
                    <a:pt x="78981" y="425636"/>
                  </a:lnTo>
                  <a:lnTo>
                    <a:pt x="105688" y="415430"/>
                  </a:lnTo>
                  <a:lnTo>
                    <a:pt x="133027" y="408081"/>
                  </a:lnTo>
                  <a:lnTo>
                    <a:pt x="160960" y="403637"/>
                  </a:lnTo>
                  <a:lnTo>
                    <a:pt x="189454" y="402145"/>
                  </a:lnTo>
                  <a:lnTo>
                    <a:pt x="228026" y="404742"/>
                  </a:lnTo>
                  <a:lnTo>
                    <a:pt x="260420" y="410922"/>
                  </a:lnTo>
                  <a:lnTo>
                    <a:pt x="285075" y="418269"/>
                  </a:lnTo>
                  <a:lnTo>
                    <a:pt x="300434" y="424366"/>
                  </a:lnTo>
                  <a:lnTo>
                    <a:pt x="300434" y="445953"/>
                  </a:lnTo>
                  <a:lnTo>
                    <a:pt x="21586" y="445953"/>
                  </a:lnTo>
                  <a:lnTo>
                    <a:pt x="19681" y="445953"/>
                  </a:lnTo>
                  <a:lnTo>
                    <a:pt x="18539" y="444683"/>
                  </a:lnTo>
                  <a:lnTo>
                    <a:pt x="18539" y="442906"/>
                  </a:lnTo>
                  <a:lnTo>
                    <a:pt x="18539" y="64632"/>
                  </a:lnTo>
                  <a:lnTo>
                    <a:pt x="18539" y="62855"/>
                  </a:lnTo>
                  <a:lnTo>
                    <a:pt x="19681" y="61585"/>
                  </a:lnTo>
                  <a:lnTo>
                    <a:pt x="21586" y="61585"/>
                  </a:lnTo>
                  <a:lnTo>
                    <a:pt x="62347" y="61585"/>
                  </a:lnTo>
                  <a:lnTo>
                    <a:pt x="62347" y="163423"/>
                  </a:lnTo>
                  <a:lnTo>
                    <a:pt x="62347" y="168248"/>
                  </a:lnTo>
                  <a:lnTo>
                    <a:pt x="66029" y="172692"/>
                  </a:lnTo>
                  <a:lnTo>
                    <a:pt x="71616" y="172692"/>
                  </a:lnTo>
                  <a:lnTo>
                    <a:pt x="77076" y="172692"/>
                  </a:lnTo>
                  <a:lnTo>
                    <a:pt x="80759" y="168248"/>
                  </a:lnTo>
                  <a:lnTo>
                    <a:pt x="80759" y="163423"/>
                  </a:lnTo>
                  <a:lnTo>
                    <a:pt x="80759" y="41268"/>
                  </a:lnTo>
                  <a:lnTo>
                    <a:pt x="108063" y="31127"/>
                  </a:lnTo>
                  <a:lnTo>
                    <a:pt x="135868" y="24046"/>
                  </a:lnTo>
                  <a:lnTo>
                    <a:pt x="163863" y="19894"/>
                  </a:lnTo>
                  <a:lnTo>
                    <a:pt x="191739" y="18539"/>
                  </a:lnTo>
                  <a:close/>
                </a:path>
                <a:path w="620394" h="508635">
                  <a:moveTo>
                    <a:pt x="342337" y="413827"/>
                  </a:moveTo>
                  <a:lnTo>
                    <a:pt x="342337" y="479222"/>
                  </a:lnTo>
                  <a:lnTo>
                    <a:pt x="336877" y="474905"/>
                  </a:lnTo>
                  <a:lnTo>
                    <a:pt x="335227" y="473381"/>
                  </a:lnTo>
                  <a:lnTo>
                    <a:pt x="333195" y="472619"/>
                  </a:lnTo>
                  <a:lnTo>
                    <a:pt x="331036" y="472619"/>
                  </a:lnTo>
                  <a:lnTo>
                    <a:pt x="329005" y="472619"/>
                  </a:lnTo>
                  <a:lnTo>
                    <a:pt x="326973" y="473381"/>
                  </a:lnTo>
                  <a:lnTo>
                    <a:pt x="325703" y="474905"/>
                  </a:lnTo>
                  <a:lnTo>
                    <a:pt x="319608" y="479857"/>
                  </a:lnTo>
                  <a:lnTo>
                    <a:pt x="319608" y="423097"/>
                  </a:lnTo>
                  <a:lnTo>
                    <a:pt x="323925" y="420684"/>
                  </a:lnTo>
                  <a:lnTo>
                    <a:pt x="332560" y="417510"/>
                  </a:lnTo>
                  <a:lnTo>
                    <a:pt x="342337" y="413827"/>
                  </a:lnTo>
                  <a:close/>
                </a:path>
                <a:path w="620394" h="508635">
                  <a:moveTo>
                    <a:pt x="428684" y="0"/>
                  </a:moveTo>
                  <a:lnTo>
                    <a:pt x="396693" y="1696"/>
                  </a:lnTo>
                  <a:lnTo>
                    <a:pt x="365987" y="6618"/>
                  </a:lnTo>
                  <a:lnTo>
                    <a:pt x="337044" y="14517"/>
                  </a:lnTo>
                  <a:lnTo>
                    <a:pt x="310338" y="25142"/>
                  </a:lnTo>
                  <a:lnTo>
                    <a:pt x="294208" y="18721"/>
                  </a:lnTo>
                  <a:lnTo>
                    <a:pt x="267959" y="10539"/>
                  </a:lnTo>
                  <a:lnTo>
                    <a:pt x="232805" y="3499"/>
                  </a:lnTo>
                  <a:lnTo>
                    <a:pt x="189962" y="507"/>
                  </a:lnTo>
                  <a:lnTo>
                    <a:pt x="158760" y="2126"/>
                  </a:lnTo>
                  <a:lnTo>
                    <a:pt x="128059" y="6983"/>
                  </a:lnTo>
                  <a:lnTo>
                    <a:pt x="97929" y="15078"/>
                  </a:lnTo>
                  <a:lnTo>
                    <a:pt x="68442" y="26411"/>
                  </a:lnTo>
                  <a:lnTo>
                    <a:pt x="59172" y="30729"/>
                  </a:lnTo>
                  <a:lnTo>
                    <a:pt x="61712" y="41268"/>
                  </a:lnTo>
                  <a:lnTo>
                    <a:pt x="61712" y="43681"/>
                  </a:lnTo>
                  <a:lnTo>
                    <a:pt x="20951" y="43681"/>
                  </a:lnTo>
                  <a:lnTo>
                    <a:pt x="12749" y="45312"/>
                  </a:lnTo>
                  <a:lnTo>
                    <a:pt x="6095" y="49776"/>
                  </a:lnTo>
                  <a:lnTo>
                    <a:pt x="1630" y="56430"/>
                  </a:lnTo>
                  <a:lnTo>
                    <a:pt x="0" y="64632"/>
                  </a:lnTo>
                  <a:lnTo>
                    <a:pt x="0" y="442271"/>
                  </a:lnTo>
                  <a:lnTo>
                    <a:pt x="1630" y="450473"/>
                  </a:lnTo>
                  <a:lnTo>
                    <a:pt x="6095" y="457127"/>
                  </a:lnTo>
                  <a:lnTo>
                    <a:pt x="12749" y="461591"/>
                  </a:lnTo>
                  <a:lnTo>
                    <a:pt x="20951" y="463222"/>
                  </a:lnTo>
                  <a:lnTo>
                    <a:pt x="301069" y="463222"/>
                  </a:lnTo>
                  <a:lnTo>
                    <a:pt x="301069" y="499031"/>
                  </a:lnTo>
                  <a:lnTo>
                    <a:pt x="301069" y="504745"/>
                  </a:lnTo>
                  <a:lnTo>
                    <a:pt x="305132" y="508173"/>
                  </a:lnTo>
                  <a:lnTo>
                    <a:pt x="309704" y="508173"/>
                  </a:lnTo>
                  <a:lnTo>
                    <a:pt x="311481" y="508173"/>
                  </a:lnTo>
                  <a:lnTo>
                    <a:pt x="313513" y="507665"/>
                  </a:lnTo>
                  <a:lnTo>
                    <a:pt x="315164" y="506396"/>
                  </a:lnTo>
                  <a:lnTo>
                    <a:pt x="330655" y="494078"/>
                  </a:lnTo>
                  <a:lnTo>
                    <a:pt x="344877" y="504491"/>
                  </a:lnTo>
                  <a:lnTo>
                    <a:pt x="345512" y="508300"/>
                  </a:lnTo>
                  <a:lnTo>
                    <a:pt x="351607" y="508300"/>
                  </a:lnTo>
                  <a:lnTo>
                    <a:pt x="357194" y="508300"/>
                  </a:lnTo>
                  <a:lnTo>
                    <a:pt x="360877" y="504491"/>
                  </a:lnTo>
                  <a:lnTo>
                    <a:pt x="360877" y="499031"/>
                  </a:lnTo>
                  <a:lnTo>
                    <a:pt x="360877" y="463222"/>
                  </a:lnTo>
                  <a:lnTo>
                    <a:pt x="483666" y="463222"/>
                  </a:lnTo>
                  <a:lnTo>
                    <a:pt x="489253" y="463222"/>
                  </a:lnTo>
                  <a:lnTo>
                    <a:pt x="492936" y="458905"/>
                  </a:lnTo>
                  <a:lnTo>
                    <a:pt x="492936" y="453953"/>
                  </a:lnTo>
                  <a:lnTo>
                    <a:pt x="492936" y="448493"/>
                  </a:lnTo>
                  <a:lnTo>
                    <a:pt x="489253" y="444683"/>
                  </a:lnTo>
                  <a:lnTo>
                    <a:pt x="483666" y="444683"/>
                  </a:lnTo>
                  <a:lnTo>
                    <a:pt x="360877" y="444683"/>
                  </a:lnTo>
                  <a:lnTo>
                    <a:pt x="360877" y="409002"/>
                  </a:lnTo>
                  <a:lnTo>
                    <a:pt x="377864" y="405262"/>
                  </a:lnTo>
                  <a:lnTo>
                    <a:pt x="395066" y="402605"/>
                  </a:lnTo>
                  <a:lnTo>
                    <a:pt x="412411" y="401020"/>
                  </a:lnTo>
                  <a:lnTo>
                    <a:pt x="429827" y="400494"/>
                  </a:lnTo>
                  <a:lnTo>
                    <a:pt x="458217" y="401929"/>
                  </a:lnTo>
                  <a:lnTo>
                    <a:pt x="486476" y="406256"/>
                  </a:lnTo>
                  <a:lnTo>
                    <a:pt x="514377" y="413512"/>
                  </a:lnTo>
                  <a:lnTo>
                    <a:pt x="541696" y="423732"/>
                  </a:lnTo>
                  <a:lnTo>
                    <a:pt x="543220" y="424493"/>
                  </a:lnTo>
                  <a:lnTo>
                    <a:pt x="544743" y="424874"/>
                  </a:lnTo>
                  <a:lnTo>
                    <a:pt x="546267" y="424874"/>
                  </a:lnTo>
                  <a:lnTo>
                    <a:pt x="552489" y="424874"/>
                  </a:lnTo>
                  <a:lnTo>
                    <a:pt x="558330" y="419541"/>
                  </a:lnTo>
                  <a:lnTo>
                    <a:pt x="558330" y="412684"/>
                  </a:lnTo>
                  <a:lnTo>
                    <a:pt x="558330" y="60950"/>
                  </a:lnTo>
                  <a:lnTo>
                    <a:pt x="598964" y="60950"/>
                  </a:lnTo>
                  <a:lnTo>
                    <a:pt x="600869" y="60950"/>
                  </a:lnTo>
                  <a:lnTo>
                    <a:pt x="602138" y="62855"/>
                  </a:lnTo>
                  <a:lnTo>
                    <a:pt x="602138" y="63997"/>
                  </a:lnTo>
                  <a:lnTo>
                    <a:pt x="602138" y="442271"/>
                  </a:lnTo>
                  <a:lnTo>
                    <a:pt x="602138" y="444048"/>
                  </a:lnTo>
                  <a:lnTo>
                    <a:pt x="600869" y="445318"/>
                  </a:lnTo>
                  <a:lnTo>
                    <a:pt x="598964" y="445318"/>
                  </a:lnTo>
                  <a:lnTo>
                    <a:pt x="520617" y="445318"/>
                  </a:lnTo>
                  <a:lnTo>
                    <a:pt x="515157" y="445318"/>
                  </a:lnTo>
                  <a:lnTo>
                    <a:pt x="511475" y="449001"/>
                  </a:lnTo>
                  <a:lnTo>
                    <a:pt x="511475" y="454588"/>
                  </a:lnTo>
                  <a:lnTo>
                    <a:pt x="511475" y="460175"/>
                  </a:lnTo>
                  <a:lnTo>
                    <a:pt x="515157" y="463857"/>
                  </a:lnTo>
                  <a:lnTo>
                    <a:pt x="520617" y="463857"/>
                  </a:lnTo>
                  <a:lnTo>
                    <a:pt x="598964" y="463857"/>
                  </a:lnTo>
                  <a:lnTo>
                    <a:pt x="607239" y="462226"/>
                  </a:lnTo>
                  <a:lnTo>
                    <a:pt x="613932" y="457762"/>
                  </a:lnTo>
                  <a:lnTo>
                    <a:pt x="618410" y="451108"/>
                  </a:lnTo>
                  <a:lnTo>
                    <a:pt x="620043" y="442906"/>
                  </a:lnTo>
                  <a:lnTo>
                    <a:pt x="620043" y="63997"/>
                  </a:lnTo>
                  <a:lnTo>
                    <a:pt x="618045" y="55527"/>
                  </a:lnTo>
                  <a:lnTo>
                    <a:pt x="613392" y="48903"/>
                  </a:lnTo>
                  <a:lnTo>
                    <a:pt x="606668" y="44587"/>
                  </a:lnTo>
                  <a:lnTo>
                    <a:pt x="598456" y="43046"/>
                  </a:lnTo>
                  <a:lnTo>
                    <a:pt x="557695" y="43046"/>
                  </a:lnTo>
                  <a:lnTo>
                    <a:pt x="557061" y="40633"/>
                  </a:lnTo>
                  <a:lnTo>
                    <a:pt x="520699" y="14249"/>
                  </a:lnTo>
                  <a:lnTo>
                    <a:pt x="459165" y="1527"/>
                  </a:lnTo>
                  <a:lnTo>
                    <a:pt x="428684" y="0"/>
                  </a:lnTo>
                  <a:close/>
                </a:path>
              </a:pathLst>
            </a:custGeom>
            <a:ln w="9523">
              <a:solidFill>
                <a:srgbClr val="0701C8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pic>
          <p:nvPicPr>
            <p:cNvPr id="32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09134" y="9957237"/>
              <a:ext cx="525186" cy="668602"/>
            </a:xfrm>
            <a:prstGeom prst="rect">
              <a:avLst/>
            </a:prstGeom>
          </p:spPr>
        </p:pic>
        <p:sp>
          <p:nvSpPr>
            <p:cNvPr id="33" name="object 25"/>
            <p:cNvSpPr/>
            <p:nvPr/>
          </p:nvSpPr>
          <p:spPr>
            <a:xfrm>
              <a:off x="13519658" y="8934824"/>
              <a:ext cx="504190" cy="599440"/>
            </a:xfrm>
            <a:custGeom>
              <a:avLst/>
              <a:gdLst/>
              <a:ahLst/>
              <a:cxnLst/>
              <a:rect l="l" t="t" r="r" b="b"/>
              <a:pathLst>
                <a:path w="504190" h="599440">
                  <a:moveTo>
                    <a:pt x="11325" y="85704"/>
                  </a:moveTo>
                  <a:lnTo>
                    <a:pt x="2944" y="85704"/>
                  </a:lnTo>
                  <a:lnTo>
                    <a:pt x="-2134" y="89133"/>
                  </a:lnTo>
                  <a:lnTo>
                    <a:pt x="-2134" y="596037"/>
                  </a:lnTo>
                  <a:lnTo>
                    <a:pt x="2944" y="599338"/>
                  </a:lnTo>
                  <a:lnTo>
                    <a:pt x="69862" y="599338"/>
                  </a:lnTo>
                  <a:lnTo>
                    <a:pt x="74815" y="596037"/>
                  </a:lnTo>
                  <a:lnTo>
                    <a:pt x="74815" y="580926"/>
                  </a:lnTo>
                  <a:lnTo>
                    <a:pt x="16277" y="580926"/>
                  </a:lnTo>
                  <a:lnTo>
                    <a:pt x="16277" y="89133"/>
                  </a:lnTo>
                  <a:lnTo>
                    <a:pt x="11325" y="85704"/>
                  </a:lnTo>
                  <a:close/>
                </a:path>
                <a:path w="504190" h="599440">
                  <a:moveTo>
                    <a:pt x="74815" y="17135"/>
                  </a:moveTo>
                  <a:lnTo>
                    <a:pt x="54879" y="17135"/>
                  </a:lnTo>
                  <a:lnTo>
                    <a:pt x="54879" y="580926"/>
                  </a:lnTo>
                  <a:lnTo>
                    <a:pt x="74815" y="580926"/>
                  </a:lnTo>
                  <a:lnTo>
                    <a:pt x="74815" y="386901"/>
                  </a:lnTo>
                  <a:lnTo>
                    <a:pt x="253750" y="386901"/>
                  </a:lnTo>
                  <a:lnTo>
                    <a:pt x="250730" y="384964"/>
                  </a:lnTo>
                  <a:lnTo>
                    <a:pt x="245629" y="377068"/>
                  </a:lnTo>
                  <a:lnTo>
                    <a:pt x="244116" y="368489"/>
                  </a:lnTo>
                  <a:lnTo>
                    <a:pt x="71513" y="368489"/>
                  </a:lnTo>
                  <a:lnTo>
                    <a:pt x="71513" y="271476"/>
                  </a:lnTo>
                  <a:lnTo>
                    <a:pt x="245594" y="271476"/>
                  </a:lnTo>
                  <a:lnTo>
                    <a:pt x="243825" y="261444"/>
                  </a:lnTo>
                  <a:lnTo>
                    <a:pt x="243825" y="254714"/>
                  </a:lnTo>
                  <a:lnTo>
                    <a:pt x="71513" y="254714"/>
                  </a:lnTo>
                  <a:lnTo>
                    <a:pt x="71513" y="167733"/>
                  </a:lnTo>
                  <a:lnTo>
                    <a:pt x="250215" y="167733"/>
                  </a:lnTo>
                  <a:lnTo>
                    <a:pt x="245629" y="160525"/>
                  </a:lnTo>
                  <a:lnTo>
                    <a:pt x="243825" y="150972"/>
                  </a:lnTo>
                  <a:lnTo>
                    <a:pt x="74815" y="150972"/>
                  </a:lnTo>
                  <a:lnTo>
                    <a:pt x="74815" y="58911"/>
                  </a:lnTo>
                  <a:lnTo>
                    <a:pt x="305116" y="58911"/>
                  </a:lnTo>
                  <a:lnTo>
                    <a:pt x="300268" y="51610"/>
                  </a:lnTo>
                  <a:lnTo>
                    <a:pt x="287002" y="42325"/>
                  </a:lnTo>
                  <a:lnTo>
                    <a:pt x="270618" y="38849"/>
                  </a:lnTo>
                  <a:lnTo>
                    <a:pt x="74815" y="38849"/>
                  </a:lnTo>
                  <a:lnTo>
                    <a:pt x="74815" y="17135"/>
                  </a:lnTo>
                  <a:close/>
                </a:path>
                <a:path w="504190" h="599440">
                  <a:moveTo>
                    <a:pt x="253750" y="386901"/>
                  </a:moveTo>
                  <a:lnTo>
                    <a:pt x="227064" y="386901"/>
                  </a:lnTo>
                  <a:lnTo>
                    <a:pt x="227064" y="480612"/>
                  </a:lnTo>
                  <a:lnTo>
                    <a:pt x="252509" y="519146"/>
                  </a:lnTo>
                  <a:lnTo>
                    <a:pt x="268967" y="522388"/>
                  </a:lnTo>
                  <a:lnTo>
                    <a:pt x="496515" y="522388"/>
                  </a:lnTo>
                  <a:lnTo>
                    <a:pt x="501378" y="519146"/>
                  </a:lnTo>
                  <a:lnTo>
                    <a:pt x="501467" y="505627"/>
                  </a:lnTo>
                  <a:lnTo>
                    <a:pt x="268967" y="505627"/>
                  </a:lnTo>
                  <a:lnTo>
                    <a:pt x="268967" y="503976"/>
                  </a:lnTo>
                  <a:lnTo>
                    <a:pt x="258664" y="502173"/>
                  </a:lnTo>
                  <a:lnTo>
                    <a:pt x="250730" y="497072"/>
                  </a:lnTo>
                  <a:lnTo>
                    <a:pt x="245629" y="489137"/>
                  </a:lnTo>
                  <a:lnTo>
                    <a:pt x="243825" y="478834"/>
                  </a:lnTo>
                  <a:lnTo>
                    <a:pt x="243825" y="401884"/>
                  </a:lnTo>
                  <a:lnTo>
                    <a:pt x="364329" y="401884"/>
                  </a:lnTo>
                  <a:lnTo>
                    <a:pt x="364329" y="396932"/>
                  </a:lnTo>
                  <a:lnTo>
                    <a:pt x="361027" y="391853"/>
                  </a:lnTo>
                  <a:lnTo>
                    <a:pt x="268967" y="391853"/>
                  </a:lnTo>
                  <a:lnTo>
                    <a:pt x="258664" y="390051"/>
                  </a:lnTo>
                  <a:lnTo>
                    <a:pt x="253750" y="386901"/>
                  </a:lnTo>
                  <a:close/>
                </a:path>
                <a:path w="504190" h="599440">
                  <a:moveTo>
                    <a:pt x="501467" y="296491"/>
                  </a:moveTo>
                  <a:lnTo>
                    <a:pt x="243825" y="296491"/>
                  </a:lnTo>
                  <a:lnTo>
                    <a:pt x="249414" y="299247"/>
                  </a:lnTo>
                  <a:lnTo>
                    <a:pt x="255777" y="301967"/>
                  </a:lnTo>
                  <a:lnTo>
                    <a:pt x="262449" y="304044"/>
                  </a:lnTo>
                  <a:lnTo>
                    <a:pt x="268967" y="304872"/>
                  </a:lnTo>
                  <a:lnTo>
                    <a:pt x="484833" y="304872"/>
                  </a:lnTo>
                  <a:lnTo>
                    <a:pt x="484833" y="391853"/>
                  </a:lnTo>
                  <a:lnTo>
                    <a:pt x="387693" y="391853"/>
                  </a:lnTo>
                  <a:lnTo>
                    <a:pt x="384392" y="396932"/>
                  </a:lnTo>
                  <a:lnTo>
                    <a:pt x="384392" y="405313"/>
                  </a:lnTo>
                  <a:lnTo>
                    <a:pt x="387693" y="410265"/>
                  </a:lnTo>
                  <a:lnTo>
                    <a:pt x="484833" y="410265"/>
                  </a:lnTo>
                  <a:lnTo>
                    <a:pt x="484833" y="505627"/>
                  </a:lnTo>
                  <a:lnTo>
                    <a:pt x="501467" y="505627"/>
                  </a:lnTo>
                  <a:lnTo>
                    <a:pt x="501467" y="296491"/>
                  </a:lnTo>
                  <a:close/>
                </a:path>
                <a:path w="504190" h="599440">
                  <a:moveTo>
                    <a:pt x="364329" y="401884"/>
                  </a:moveTo>
                  <a:lnTo>
                    <a:pt x="243825" y="401884"/>
                  </a:lnTo>
                  <a:lnTo>
                    <a:pt x="249414" y="404640"/>
                  </a:lnTo>
                  <a:lnTo>
                    <a:pt x="255777" y="407360"/>
                  </a:lnTo>
                  <a:lnTo>
                    <a:pt x="262449" y="409438"/>
                  </a:lnTo>
                  <a:lnTo>
                    <a:pt x="268967" y="410265"/>
                  </a:lnTo>
                  <a:lnTo>
                    <a:pt x="361027" y="410265"/>
                  </a:lnTo>
                  <a:lnTo>
                    <a:pt x="364329" y="405313"/>
                  </a:lnTo>
                  <a:lnTo>
                    <a:pt x="364329" y="401884"/>
                  </a:lnTo>
                  <a:close/>
                </a:path>
                <a:path w="504190" h="599440">
                  <a:moveTo>
                    <a:pt x="245594" y="271476"/>
                  </a:moveTo>
                  <a:lnTo>
                    <a:pt x="225413" y="271476"/>
                  </a:lnTo>
                  <a:lnTo>
                    <a:pt x="225413" y="368489"/>
                  </a:lnTo>
                  <a:lnTo>
                    <a:pt x="244116" y="368489"/>
                  </a:lnTo>
                  <a:lnTo>
                    <a:pt x="243825" y="366838"/>
                  </a:lnTo>
                  <a:lnTo>
                    <a:pt x="243825" y="296491"/>
                  </a:lnTo>
                  <a:lnTo>
                    <a:pt x="501467" y="296491"/>
                  </a:lnTo>
                  <a:lnTo>
                    <a:pt x="501467" y="286459"/>
                  </a:lnTo>
                  <a:lnTo>
                    <a:pt x="268967" y="286459"/>
                  </a:lnTo>
                  <a:lnTo>
                    <a:pt x="258664" y="284658"/>
                  </a:lnTo>
                  <a:lnTo>
                    <a:pt x="250730" y="279571"/>
                  </a:lnTo>
                  <a:lnTo>
                    <a:pt x="245629" y="271674"/>
                  </a:lnTo>
                  <a:lnTo>
                    <a:pt x="245594" y="271476"/>
                  </a:lnTo>
                  <a:close/>
                </a:path>
                <a:path w="504190" h="599440">
                  <a:moveTo>
                    <a:pt x="501467" y="186145"/>
                  </a:moveTo>
                  <a:lnTo>
                    <a:pt x="243825" y="186145"/>
                  </a:lnTo>
                  <a:lnTo>
                    <a:pt x="249414" y="188848"/>
                  </a:lnTo>
                  <a:lnTo>
                    <a:pt x="255777" y="191574"/>
                  </a:lnTo>
                  <a:lnTo>
                    <a:pt x="262449" y="193681"/>
                  </a:lnTo>
                  <a:lnTo>
                    <a:pt x="268967" y="194526"/>
                  </a:lnTo>
                  <a:lnTo>
                    <a:pt x="484833" y="194526"/>
                  </a:lnTo>
                  <a:lnTo>
                    <a:pt x="484833" y="286459"/>
                  </a:lnTo>
                  <a:lnTo>
                    <a:pt x="501467" y="286459"/>
                  </a:lnTo>
                  <a:lnTo>
                    <a:pt x="501467" y="186145"/>
                  </a:lnTo>
                  <a:close/>
                </a:path>
                <a:path w="504190" h="599440">
                  <a:moveTo>
                    <a:pt x="250215" y="167733"/>
                  </a:moveTo>
                  <a:lnTo>
                    <a:pt x="225413" y="167733"/>
                  </a:lnTo>
                  <a:lnTo>
                    <a:pt x="225413" y="254714"/>
                  </a:lnTo>
                  <a:lnTo>
                    <a:pt x="243825" y="254714"/>
                  </a:lnTo>
                  <a:lnTo>
                    <a:pt x="243825" y="186145"/>
                  </a:lnTo>
                  <a:lnTo>
                    <a:pt x="501467" y="186145"/>
                  </a:lnTo>
                  <a:lnTo>
                    <a:pt x="501467" y="179415"/>
                  </a:lnTo>
                  <a:lnTo>
                    <a:pt x="496515" y="176114"/>
                  </a:lnTo>
                  <a:lnTo>
                    <a:pt x="268967" y="176114"/>
                  </a:lnTo>
                  <a:lnTo>
                    <a:pt x="258664" y="174060"/>
                  </a:lnTo>
                  <a:lnTo>
                    <a:pt x="250730" y="168543"/>
                  </a:lnTo>
                  <a:lnTo>
                    <a:pt x="250215" y="167733"/>
                  </a:lnTo>
                  <a:close/>
                </a:path>
                <a:path w="504190" h="599440">
                  <a:moveTo>
                    <a:pt x="312394" y="117449"/>
                  </a:moveTo>
                  <a:lnTo>
                    <a:pt x="293982" y="117449"/>
                  </a:lnTo>
                  <a:lnTo>
                    <a:pt x="293982" y="176114"/>
                  </a:lnTo>
                  <a:lnTo>
                    <a:pt x="312394" y="176114"/>
                  </a:lnTo>
                  <a:lnTo>
                    <a:pt x="312394" y="117449"/>
                  </a:lnTo>
                  <a:close/>
                </a:path>
                <a:path w="504190" h="599440">
                  <a:moveTo>
                    <a:pt x="305116" y="58911"/>
                  </a:moveTo>
                  <a:lnTo>
                    <a:pt x="268967" y="58911"/>
                  </a:lnTo>
                  <a:lnTo>
                    <a:pt x="279250" y="60715"/>
                  </a:lnTo>
                  <a:lnTo>
                    <a:pt x="287141" y="65816"/>
                  </a:lnTo>
                  <a:lnTo>
                    <a:pt x="292198" y="73750"/>
                  </a:lnTo>
                  <a:lnTo>
                    <a:pt x="293982" y="84053"/>
                  </a:lnTo>
                  <a:lnTo>
                    <a:pt x="292198" y="93660"/>
                  </a:lnTo>
                  <a:lnTo>
                    <a:pt x="287141" y="101672"/>
                  </a:lnTo>
                  <a:lnTo>
                    <a:pt x="279250" y="107160"/>
                  </a:lnTo>
                  <a:lnTo>
                    <a:pt x="252509" y="112437"/>
                  </a:lnTo>
                  <a:lnTo>
                    <a:pt x="239206" y="121322"/>
                  </a:lnTo>
                  <a:lnTo>
                    <a:pt x="230308" y="134587"/>
                  </a:lnTo>
                  <a:lnTo>
                    <a:pt x="227064" y="150972"/>
                  </a:lnTo>
                  <a:lnTo>
                    <a:pt x="243825" y="150972"/>
                  </a:lnTo>
                  <a:lnTo>
                    <a:pt x="245629" y="140411"/>
                  </a:lnTo>
                  <a:lnTo>
                    <a:pt x="250730" y="131909"/>
                  </a:lnTo>
                  <a:lnTo>
                    <a:pt x="258664" y="126241"/>
                  </a:lnTo>
                  <a:lnTo>
                    <a:pt x="268967" y="124179"/>
                  </a:lnTo>
                  <a:lnTo>
                    <a:pt x="276179" y="123842"/>
                  </a:lnTo>
                  <a:lnTo>
                    <a:pt x="282760" y="122719"/>
                  </a:lnTo>
                  <a:lnTo>
                    <a:pt x="288699" y="120643"/>
                  </a:lnTo>
                  <a:lnTo>
                    <a:pt x="293982" y="117449"/>
                  </a:lnTo>
                  <a:lnTo>
                    <a:pt x="312394" y="117449"/>
                  </a:lnTo>
                  <a:lnTo>
                    <a:pt x="312394" y="80752"/>
                  </a:lnTo>
                  <a:lnTo>
                    <a:pt x="309152" y="64991"/>
                  </a:lnTo>
                  <a:lnTo>
                    <a:pt x="305116" y="58911"/>
                  </a:lnTo>
                  <a:close/>
                </a:path>
                <a:path w="504190" h="599440">
                  <a:moveTo>
                    <a:pt x="69862" y="374"/>
                  </a:moveTo>
                  <a:lnTo>
                    <a:pt x="2944" y="374"/>
                  </a:lnTo>
                  <a:lnTo>
                    <a:pt x="-2134" y="3802"/>
                  </a:lnTo>
                  <a:lnTo>
                    <a:pt x="-2094" y="60715"/>
                  </a:lnTo>
                  <a:lnTo>
                    <a:pt x="2944" y="63991"/>
                  </a:lnTo>
                  <a:lnTo>
                    <a:pt x="11325" y="63991"/>
                  </a:lnTo>
                  <a:lnTo>
                    <a:pt x="16238" y="60715"/>
                  </a:lnTo>
                  <a:lnTo>
                    <a:pt x="16277" y="17135"/>
                  </a:lnTo>
                  <a:lnTo>
                    <a:pt x="74815" y="17135"/>
                  </a:lnTo>
                  <a:lnTo>
                    <a:pt x="74815" y="3802"/>
                  </a:lnTo>
                  <a:lnTo>
                    <a:pt x="69862" y="374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pic>
          <p:nvPicPr>
            <p:cNvPr id="34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588556" y="8988609"/>
              <a:ext cx="422908" cy="456309"/>
            </a:xfrm>
            <a:prstGeom prst="rect">
              <a:avLst/>
            </a:prstGeom>
          </p:spPr>
        </p:pic>
        <p:sp>
          <p:nvSpPr>
            <p:cNvPr id="35" name="object 27"/>
            <p:cNvSpPr/>
            <p:nvPr/>
          </p:nvSpPr>
          <p:spPr>
            <a:xfrm>
              <a:off x="13519658" y="8934824"/>
              <a:ext cx="504190" cy="599440"/>
            </a:xfrm>
            <a:custGeom>
              <a:avLst/>
              <a:gdLst/>
              <a:ahLst/>
              <a:cxnLst/>
              <a:rect l="l" t="t" r="r" b="b"/>
              <a:pathLst>
                <a:path w="504190" h="599440">
                  <a:moveTo>
                    <a:pt x="6246" y="374"/>
                  </a:moveTo>
                  <a:lnTo>
                    <a:pt x="2944" y="374"/>
                  </a:lnTo>
                  <a:lnTo>
                    <a:pt x="-2134" y="3802"/>
                  </a:lnTo>
                  <a:lnTo>
                    <a:pt x="-2134" y="8754"/>
                  </a:lnTo>
                  <a:lnTo>
                    <a:pt x="-2134" y="55610"/>
                  </a:lnTo>
                  <a:lnTo>
                    <a:pt x="-2134" y="60689"/>
                  </a:lnTo>
                  <a:lnTo>
                    <a:pt x="2944" y="63991"/>
                  </a:lnTo>
                  <a:lnTo>
                    <a:pt x="6246" y="63991"/>
                  </a:lnTo>
                  <a:lnTo>
                    <a:pt x="11325" y="63991"/>
                  </a:lnTo>
                  <a:lnTo>
                    <a:pt x="16277" y="60689"/>
                  </a:lnTo>
                  <a:lnTo>
                    <a:pt x="16277" y="55610"/>
                  </a:lnTo>
                  <a:lnTo>
                    <a:pt x="16277" y="17135"/>
                  </a:lnTo>
                  <a:lnTo>
                    <a:pt x="54879" y="17135"/>
                  </a:lnTo>
                  <a:lnTo>
                    <a:pt x="54879" y="580926"/>
                  </a:lnTo>
                  <a:lnTo>
                    <a:pt x="16277" y="580926"/>
                  </a:lnTo>
                  <a:lnTo>
                    <a:pt x="16277" y="94085"/>
                  </a:lnTo>
                  <a:lnTo>
                    <a:pt x="16277" y="89133"/>
                  </a:lnTo>
                  <a:lnTo>
                    <a:pt x="11325" y="85704"/>
                  </a:lnTo>
                  <a:lnTo>
                    <a:pt x="6246" y="85704"/>
                  </a:lnTo>
                  <a:lnTo>
                    <a:pt x="2944" y="85704"/>
                  </a:lnTo>
                  <a:lnTo>
                    <a:pt x="-2134" y="89133"/>
                  </a:lnTo>
                  <a:lnTo>
                    <a:pt x="-2134" y="94085"/>
                  </a:lnTo>
                  <a:lnTo>
                    <a:pt x="-2134" y="590957"/>
                  </a:lnTo>
                  <a:lnTo>
                    <a:pt x="-2134" y="596037"/>
                  </a:lnTo>
                  <a:lnTo>
                    <a:pt x="2944" y="599338"/>
                  </a:lnTo>
                  <a:lnTo>
                    <a:pt x="6246" y="599338"/>
                  </a:lnTo>
                  <a:lnTo>
                    <a:pt x="64910" y="599338"/>
                  </a:lnTo>
                  <a:lnTo>
                    <a:pt x="69862" y="599338"/>
                  </a:lnTo>
                  <a:lnTo>
                    <a:pt x="74815" y="596037"/>
                  </a:lnTo>
                  <a:lnTo>
                    <a:pt x="74815" y="590957"/>
                  </a:lnTo>
                  <a:lnTo>
                    <a:pt x="74815" y="386901"/>
                  </a:lnTo>
                  <a:lnTo>
                    <a:pt x="227064" y="386901"/>
                  </a:lnTo>
                  <a:lnTo>
                    <a:pt x="227064" y="480612"/>
                  </a:lnTo>
                  <a:lnTo>
                    <a:pt x="230308" y="496996"/>
                  </a:lnTo>
                  <a:lnTo>
                    <a:pt x="239206" y="510262"/>
                  </a:lnTo>
                  <a:lnTo>
                    <a:pt x="252509" y="519146"/>
                  </a:lnTo>
                  <a:lnTo>
                    <a:pt x="268967" y="522388"/>
                  </a:lnTo>
                  <a:lnTo>
                    <a:pt x="493087" y="522388"/>
                  </a:lnTo>
                  <a:lnTo>
                    <a:pt x="496515" y="522388"/>
                  </a:lnTo>
                  <a:lnTo>
                    <a:pt x="501467" y="519087"/>
                  </a:lnTo>
                  <a:lnTo>
                    <a:pt x="501467" y="514008"/>
                  </a:lnTo>
                  <a:lnTo>
                    <a:pt x="501467" y="184495"/>
                  </a:lnTo>
                  <a:lnTo>
                    <a:pt x="501467" y="179415"/>
                  </a:lnTo>
                  <a:lnTo>
                    <a:pt x="496515" y="176114"/>
                  </a:lnTo>
                  <a:lnTo>
                    <a:pt x="493087" y="176114"/>
                  </a:lnTo>
                  <a:lnTo>
                    <a:pt x="312394" y="176114"/>
                  </a:lnTo>
                  <a:lnTo>
                    <a:pt x="312394" y="80752"/>
                  </a:lnTo>
                  <a:lnTo>
                    <a:pt x="309152" y="64991"/>
                  </a:lnTo>
                  <a:lnTo>
                    <a:pt x="300268" y="51610"/>
                  </a:lnTo>
                  <a:lnTo>
                    <a:pt x="287002" y="42325"/>
                  </a:lnTo>
                  <a:lnTo>
                    <a:pt x="270618" y="38849"/>
                  </a:lnTo>
                  <a:lnTo>
                    <a:pt x="74815" y="38849"/>
                  </a:lnTo>
                  <a:lnTo>
                    <a:pt x="74815" y="8754"/>
                  </a:lnTo>
                  <a:lnTo>
                    <a:pt x="74815" y="3802"/>
                  </a:lnTo>
                  <a:lnTo>
                    <a:pt x="69862" y="374"/>
                  </a:lnTo>
                  <a:lnTo>
                    <a:pt x="64910" y="374"/>
                  </a:lnTo>
                  <a:lnTo>
                    <a:pt x="6246" y="374"/>
                  </a:lnTo>
                  <a:close/>
                </a:path>
              </a:pathLst>
            </a:custGeom>
            <a:ln w="9523">
              <a:solidFill>
                <a:srgbClr val="0701C8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pic>
          <p:nvPicPr>
            <p:cNvPr id="36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65493" y="6961181"/>
              <a:ext cx="612011" cy="714246"/>
            </a:xfrm>
            <a:prstGeom prst="rect">
              <a:avLst/>
            </a:prstGeom>
          </p:spPr>
        </p:pic>
        <p:pic>
          <p:nvPicPr>
            <p:cNvPr id="37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91147" y="6210865"/>
              <a:ext cx="560830" cy="526159"/>
            </a:xfrm>
            <a:prstGeom prst="rect">
              <a:avLst/>
            </a:prstGeom>
          </p:spPr>
        </p:pic>
      </p:grpSp>
      <p:sp>
        <p:nvSpPr>
          <p:cNvPr id="38" name="object 30"/>
          <p:cNvSpPr txBox="1"/>
          <p:nvPr/>
        </p:nvSpPr>
        <p:spPr>
          <a:xfrm>
            <a:off x="6573520" y="3810967"/>
            <a:ext cx="1422400" cy="28037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pPr defTabSz="914400">
              <a:lnSpc>
                <a:spcPct val="150000"/>
              </a:lnSpc>
            </a:pPr>
            <a:r>
              <a:rPr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</a:p>
        </p:txBody>
      </p:sp>
      <p:sp>
        <p:nvSpPr>
          <p:cNvPr id="39" name="object 31"/>
          <p:cNvSpPr txBox="1"/>
          <p:nvPr/>
        </p:nvSpPr>
        <p:spPr>
          <a:xfrm>
            <a:off x="6573520" y="3125625"/>
            <a:ext cx="1941830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R="5080" defTabSz="685800">
              <a:lnSpc>
                <a:spcPct val="100000"/>
              </a:lnSpc>
              <a:spcBef>
                <a:spcPts val="125"/>
              </a:spcBef>
            </a:pPr>
            <a:r>
              <a:rPr sz="1350" dirty="0">
                <a:latin typeface="Arial"/>
              </a:rPr>
              <a:t>Русский язык</a:t>
            </a:r>
          </a:p>
        </p:txBody>
      </p:sp>
      <p:sp>
        <p:nvSpPr>
          <p:cNvPr id="42" name="object 32"/>
          <p:cNvSpPr txBox="1"/>
          <p:nvPr/>
        </p:nvSpPr>
        <p:spPr>
          <a:xfrm>
            <a:off x="6573520" y="3507098"/>
            <a:ext cx="1843405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R="5080" defTabSz="685800">
              <a:spcBef>
                <a:spcPts val="125"/>
              </a:spcBef>
            </a:pPr>
            <a:r>
              <a:rPr sz="1350" dirty="0">
                <a:latin typeface="Arial"/>
              </a:rPr>
              <a:t>Литература</a:t>
            </a:r>
          </a:p>
        </p:txBody>
      </p:sp>
      <p:sp>
        <p:nvSpPr>
          <p:cNvPr id="43" name="object 33"/>
          <p:cNvSpPr txBox="1"/>
          <p:nvPr/>
        </p:nvSpPr>
        <p:spPr>
          <a:xfrm>
            <a:off x="6573746" y="5916729"/>
            <a:ext cx="1422143" cy="42278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Труд (технология)</a:t>
            </a:r>
          </a:p>
        </p:txBody>
      </p:sp>
      <p:sp>
        <p:nvSpPr>
          <p:cNvPr id="44" name="object 34"/>
          <p:cNvSpPr txBox="1"/>
          <p:nvPr/>
        </p:nvSpPr>
        <p:spPr>
          <a:xfrm>
            <a:off x="6584153" y="5373512"/>
            <a:ext cx="2472690" cy="42278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Основы безопасности </a:t>
            </a:r>
            <a:r>
              <a:rPr lang="ru-RU" dirty="0">
                <a:solidFill>
                  <a:schemeClr val="tx1"/>
                </a:solidFill>
              </a:rPr>
              <a:t>         </a:t>
            </a:r>
            <a:r>
              <a:rPr lang="ru-RU" dirty="0" smtClean="0">
                <a:solidFill>
                  <a:schemeClr val="tx1"/>
                </a:solidFill>
              </a:rPr>
              <a:t>   </a:t>
            </a:r>
            <a:r>
              <a:rPr dirty="0" smtClean="0">
                <a:solidFill>
                  <a:schemeClr val="tx1"/>
                </a:solidFill>
              </a:rPr>
              <a:t>и </a:t>
            </a:r>
            <a:r>
              <a:rPr dirty="0">
                <a:solidFill>
                  <a:schemeClr val="tx1"/>
                </a:solidFill>
              </a:rPr>
              <a:t>защиты Родины</a:t>
            </a:r>
          </a:p>
        </p:txBody>
      </p:sp>
      <p:sp>
        <p:nvSpPr>
          <p:cNvPr id="45" name="object 35"/>
          <p:cNvSpPr txBox="1"/>
          <p:nvPr/>
        </p:nvSpPr>
        <p:spPr>
          <a:xfrm>
            <a:off x="6573520" y="4635655"/>
            <a:ext cx="1941830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Окружающий мир</a:t>
            </a:r>
          </a:p>
        </p:txBody>
      </p:sp>
      <p:sp>
        <p:nvSpPr>
          <p:cNvPr id="46" name="object 36"/>
          <p:cNvSpPr txBox="1"/>
          <p:nvPr/>
        </p:nvSpPr>
        <p:spPr>
          <a:xfrm>
            <a:off x="6573520" y="4256074"/>
            <a:ext cx="1941195" cy="215040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>
            <a:defPPr>
              <a:defRPr lang="ru-RU"/>
            </a:defPPr>
            <a:lvl1pPr marR="5080" defTabSz="685800">
              <a:lnSpc>
                <a:spcPct val="100000"/>
              </a:lnSpc>
              <a:spcBef>
                <a:spcPts val="125"/>
              </a:spcBef>
              <a:defRPr sz="1350">
                <a:solidFill>
                  <a:srgbClr val="002060"/>
                </a:solidFill>
                <a:latin typeface="Arial"/>
              </a:defRPr>
            </a:lvl1pPr>
          </a:lstStyle>
          <a:p>
            <a:r>
              <a:rPr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Обществознание</a:t>
            </a:r>
          </a:p>
        </p:txBody>
      </p:sp>
      <p:sp>
        <p:nvSpPr>
          <p:cNvPr id="47" name="object 37"/>
          <p:cNvSpPr txBox="1"/>
          <p:nvPr/>
        </p:nvSpPr>
        <p:spPr>
          <a:xfrm>
            <a:off x="450774" y="3157009"/>
            <a:ext cx="2162386" cy="1111250"/>
          </a:xfrm>
          <a:prstGeom prst="rect">
            <a:avLst/>
          </a:prstGeom>
        </p:spPr>
        <p:txBody>
          <a:bodyPr vert="horz" wrap="square" lIns="0" tIns="4332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75"/>
              </a:spcBef>
            </a:pPr>
            <a:r>
              <a:rPr sz="1635" b="1" spc="-10" dirty="0">
                <a:solidFill>
                  <a:srgbClr val="878025"/>
                </a:solidFill>
                <a:latin typeface="Arial" panose="020B0604020202020204"/>
                <a:cs typeface="Arial" panose="020B0604020202020204"/>
              </a:rPr>
              <a:t>ЕДИНОЕ </a:t>
            </a:r>
            <a:r>
              <a:rPr sz="1635" b="1" spc="-30" dirty="0">
                <a:solidFill>
                  <a:srgbClr val="878025"/>
                </a:solidFill>
                <a:latin typeface="Arial" panose="020B0604020202020204"/>
                <a:cs typeface="Arial" panose="020B0604020202020204"/>
              </a:rPr>
              <a:t>СУВЕРЕННОЕ </a:t>
            </a:r>
            <a:r>
              <a:rPr sz="1635" b="1" spc="-70" dirty="0">
                <a:solidFill>
                  <a:srgbClr val="878025"/>
                </a:solidFill>
                <a:latin typeface="Arial" panose="020B0604020202020204"/>
                <a:cs typeface="Arial" panose="020B0604020202020204"/>
              </a:rPr>
              <a:t>ОБРАЗОВАТЕЛЬНОЕ </a:t>
            </a:r>
            <a:r>
              <a:rPr sz="1635" b="1" spc="-10" dirty="0">
                <a:solidFill>
                  <a:srgbClr val="878025"/>
                </a:solidFill>
                <a:latin typeface="Arial" panose="020B0604020202020204"/>
                <a:cs typeface="Arial" panose="020B0604020202020204"/>
              </a:rPr>
              <a:t>ПРОСТРАНСТВО</a:t>
            </a:r>
            <a:endParaRPr sz="1635" dirty="0">
              <a:solidFill>
                <a:srgbClr val="878025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8" name="object 38"/>
          <p:cNvSpPr/>
          <p:nvPr/>
        </p:nvSpPr>
        <p:spPr>
          <a:xfrm>
            <a:off x="598894" y="2401294"/>
            <a:ext cx="85490" cy="269179"/>
          </a:xfrm>
          <a:custGeom>
            <a:avLst/>
            <a:gdLst/>
            <a:ahLst/>
            <a:cxnLst/>
            <a:rect l="l" t="t" r="r" b="b"/>
            <a:pathLst>
              <a:path w="187959" h="591820">
                <a:moveTo>
                  <a:pt x="129184" y="1326"/>
                </a:moveTo>
                <a:lnTo>
                  <a:pt x="56552" y="1326"/>
                </a:lnTo>
                <a:lnTo>
                  <a:pt x="39729" y="4812"/>
                </a:lnTo>
                <a:lnTo>
                  <a:pt x="25870" y="14357"/>
                </a:lnTo>
                <a:lnTo>
                  <a:pt x="16464" y="28593"/>
                </a:lnTo>
                <a:lnTo>
                  <a:pt x="12998" y="46150"/>
                </a:lnTo>
                <a:lnTo>
                  <a:pt x="12998" y="84498"/>
                </a:lnTo>
                <a:lnTo>
                  <a:pt x="7077" y="91081"/>
                </a:lnTo>
                <a:lnTo>
                  <a:pt x="2966" y="98783"/>
                </a:lnTo>
                <a:lnTo>
                  <a:pt x="683" y="106846"/>
                </a:lnTo>
                <a:lnTo>
                  <a:pt x="569" y="107247"/>
                </a:lnTo>
                <a:lnTo>
                  <a:pt x="-207" y="116116"/>
                </a:lnTo>
                <a:lnTo>
                  <a:pt x="-207" y="430264"/>
                </a:lnTo>
                <a:lnTo>
                  <a:pt x="20997" y="468485"/>
                </a:lnTo>
                <a:lnTo>
                  <a:pt x="61885" y="571466"/>
                </a:lnTo>
                <a:lnTo>
                  <a:pt x="67164" y="580331"/>
                </a:lnTo>
                <a:lnTo>
                  <a:pt x="74694" y="586957"/>
                </a:lnTo>
                <a:lnTo>
                  <a:pt x="83723" y="591108"/>
                </a:lnTo>
                <a:lnTo>
                  <a:pt x="93503" y="592544"/>
                </a:lnTo>
                <a:lnTo>
                  <a:pt x="103838" y="591108"/>
                </a:lnTo>
                <a:lnTo>
                  <a:pt x="112851" y="586957"/>
                </a:lnTo>
                <a:lnTo>
                  <a:pt x="120127" y="580331"/>
                </a:lnTo>
                <a:lnTo>
                  <a:pt x="125248" y="571466"/>
                </a:lnTo>
                <a:lnTo>
                  <a:pt x="133163" y="551530"/>
                </a:lnTo>
                <a:lnTo>
                  <a:pt x="93503" y="551530"/>
                </a:lnTo>
                <a:lnTo>
                  <a:pt x="64424" y="475088"/>
                </a:lnTo>
                <a:lnTo>
                  <a:pt x="163514" y="475088"/>
                </a:lnTo>
                <a:lnTo>
                  <a:pt x="166135" y="468485"/>
                </a:lnTo>
                <a:lnTo>
                  <a:pt x="175000" y="461602"/>
                </a:lnTo>
                <a:lnTo>
                  <a:pt x="181627" y="452851"/>
                </a:lnTo>
                <a:lnTo>
                  <a:pt x="185707" y="442539"/>
                </a:lnTo>
                <a:lnTo>
                  <a:pt x="185778" y="442361"/>
                </a:lnTo>
                <a:lnTo>
                  <a:pt x="186128" y="439407"/>
                </a:lnTo>
                <a:lnTo>
                  <a:pt x="40679" y="439407"/>
                </a:lnTo>
                <a:lnTo>
                  <a:pt x="35473" y="435597"/>
                </a:lnTo>
                <a:lnTo>
                  <a:pt x="35473" y="112179"/>
                </a:lnTo>
                <a:lnTo>
                  <a:pt x="39409" y="106846"/>
                </a:lnTo>
                <a:lnTo>
                  <a:pt x="186152" y="106846"/>
                </a:lnTo>
                <a:lnTo>
                  <a:pt x="183627" y="98783"/>
                </a:lnTo>
                <a:lnTo>
                  <a:pt x="179500" y="91081"/>
                </a:lnTo>
                <a:lnTo>
                  <a:pt x="174135" y="84498"/>
                </a:lnTo>
                <a:lnTo>
                  <a:pt x="174135" y="72689"/>
                </a:lnTo>
                <a:lnTo>
                  <a:pt x="51218" y="72689"/>
                </a:lnTo>
                <a:lnTo>
                  <a:pt x="51218" y="47420"/>
                </a:lnTo>
                <a:lnTo>
                  <a:pt x="49949" y="43610"/>
                </a:lnTo>
                <a:lnTo>
                  <a:pt x="53885" y="39547"/>
                </a:lnTo>
                <a:lnTo>
                  <a:pt x="172817" y="39547"/>
                </a:lnTo>
                <a:lnTo>
                  <a:pt x="170629" y="28593"/>
                </a:lnTo>
                <a:lnTo>
                  <a:pt x="161040" y="14357"/>
                </a:lnTo>
                <a:lnTo>
                  <a:pt x="146761" y="4812"/>
                </a:lnTo>
                <a:lnTo>
                  <a:pt x="129184" y="1326"/>
                </a:lnTo>
                <a:close/>
              </a:path>
              <a:path w="187959" h="591820">
                <a:moveTo>
                  <a:pt x="163514" y="475088"/>
                </a:moveTo>
                <a:lnTo>
                  <a:pt x="125248" y="475088"/>
                </a:lnTo>
                <a:lnTo>
                  <a:pt x="93503" y="551530"/>
                </a:lnTo>
                <a:lnTo>
                  <a:pt x="133163" y="551530"/>
                </a:lnTo>
                <a:lnTo>
                  <a:pt x="163514" y="475088"/>
                </a:lnTo>
                <a:close/>
              </a:path>
              <a:path w="187959" h="591820">
                <a:moveTo>
                  <a:pt x="168802" y="324744"/>
                </a:moveTo>
                <a:lnTo>
                  <a:pt x="159532" y="324744"/>
                </a:lnTo>
                <a:lnTo>
                  <a:pt x="151533" y="333886"/>
                </a:lnTo>
                <a:lnTo>
                  <a:pt x="151533" y="434200"/>
                </a:lnTo>
                <a:lnTo>
                  <a:pt x="147723" y="439407"/>
                </a:lnTo>
                <a:lnTo>
                  <a:pt x="186128" y="439407"/>
                </a:lnTo>
                <a:lnTo>
                  <a:pt x="187214" y="430264"/>
                </a:lnTo>
                <a:lnTo>
                  <a:pt x="187214" y="343029"/>
                </a:lnTo>
                <a:lnTo>
                  <a:pt x="185819" y="336315"/>
                </a:lnTo>
                <a:lnTo>
                  <a:pt x="181960" y="330458"/>
                </a:lnTo>
                <a:lnTo>
                  <a:pt x="176125" y="326315"/>
                </a:lnTo>
                <a:lnTo>
                  <a:pt x="168802" y="324744"/>
                </a:lnTo>
                <a:close/>
              </a:path>
              <a:path w="187959" h="591820">
                <a:moveTo>
                  <a:pt x="186152" y="106846"/>
                </a:moveTo>
                <a:lnTo>
                  <a:pt x="146326" y="106846"/>
                </a:lnTo>
                <a:lnTo>
                  <a:pt x="151533" y="110910"/>
                </a:lnTo>
                <a:lnTo>
                  <a:pt x="151533" y="271793"/>
                </a:lnTo>
                <a:lnTo>
                  <a:pt x="159532" y="281190"/>
                </a:lnTo>
                <a:lnTo>
                  <a:pt x="168802" y="281190"/>
                </a:lnTo>
                <a:lnTo>
                  <a:pt x="176125" y="279579"/>
                </a:lnTo>
                <a:lnTo>
                  <a:pt x="181960" y="275349"/>
                </a:lnTo>
                <a:lnTo>
                  <a:pt x="185819" y="269404"/>
                </a:lnTo>
                <a:lnTo>
                  <a:pt x="187214" y="262651"/>
                </a:lnTo>
                <a:lnTo>
                  <a:pt x="187214" y="116116"/>
                </a:lnTo>
                <a:lnTo>
                  <a:pt x="186278" y="107247"/>
                </a:lnTo>
                <a:lnTo>
                  <a:pt x="186152" y="106846"/>
                </a:lnTo>
                <a:close/>
              </a:path>
              <a:path w="187959" h="591820">
                <a:moveTo>
                  <a:pt x="172817" y="39547"/>
                </a:moveTo>
                <a:lnTo>
                  <a:pt x="133121" y="39547"/>
                </a:lnTo>
                <a:lnTo>
                  <a:pt x="138327" y="43610"/>
                </a:lnTo>
                <a:lnTo>
                  <a:pt x="138327" y="72689"/>
                </a:lnTo>
                <a:lnTo>
                  <a:pt x="174135" y="72689"/>
                </a:lnTo>
                <a:lnTo>
                  <a:pt x="174135" y="46150"/>
                </a:lnTo>
                <a:lnTo>
                  <a:pt x="172817" y="39547"/>
                </a:lnTo>
                <a:close/>
              </a:path>
            </a:pathLst>
          </a:custGeom>
          <a:solidFill>
            <a:srgbClr val="0701C8"/>
          </a:solidFill>
        </p:spPr>
        <p:txBody>
          <a:bodyPr wrap="square" lIns="0" tIns="0" rIns="0" bIns="0" rtlCol="0"/>
          <a:lstStyle/>
          <a:p>
            <a:endParaRPr sz="820" dirty="0">
              <a:solidFill>
                <a:srgbClr val="878025"/>
              </a:solidFill>
            </a:endParaRPr>
          </a:p>
        </p:txBody>
      </p:sp>
      <p:grpSp>
        <p:nvGrpSpPr>
          <p:cNvPr id="49" name="object 39"/>
          <p:cNvGrpSpPr/>
          <p:nvPr/>
        </p:nvGrpSpPr>
        <p:grpSpPr>
          <a:xfrm>
            <a:off x="478850" y="2401294"/>
            <a:ext cx="559153" cy="572727"/>
            <a:chOff x="1052804" y="2904228"/>
            <a:chExt cx="1229360" cy="1259205"/>
          </a:xfrm>
        </p:grpSpPr>
        <p:sp>
          <p:nvSpPr>
            <p:cNvPr id="50" name="object 40"/>
            <p:cNvSpPr/>
            <p:nvPr/>
          </p:nvSpPr>
          <p:spPr>
            <a:xfrm>
              <a:off x="1068489" y="2905561"/>
              <a:ext cx="1194435" cy="979805"/>
            </a:xfrm>
            <a:custGeom>
              <a:avLst/>
              <a:gdLst/>
              <a:ahLst/>
              <a:cxnLst/>
              <a:rect l="l" t="t" r="r" b="b"/>
              <a:pathLst>
                <a:path w="1194435" h="979804">
                  <a:moveTo>
                    <a:pt x="197967" y="183489"/>
                  </a:moveTo>
                  <a:lnTo>
                    <a:pt x="196748" y="174218"/>
                  </a:lnTo>
                  <a:lnTo>
                    <a:pt x="196557" y="172694"/>
                  </a:lnTo>
                  <a:lnTo>
                    <a:pt x="196126" y="171551"/>
                  </a:lnTo>
                  <a:lnTo>
                    <a:pt x="192659" y="162356"/>
                  </a:lnTo>
                  <a:lnTo>
                    <a:pt x="186791" y="153009"/>
                  </a:lnTo>
                  <a:lnTo>
                    <a:pt x="179451" y="145135"/>
                  </a:lnTo>
                  <a:lnTo>
                    <a:pt x="176364" y="137261"/>
                  </a:lnTo>
                  <a:lnTo>
                    <a:pt x="163601" y="104673"/>
                  </a:lnTo>
                  <a:lnTo>
                    <a:pt x="163601" y="863079"/>
                  </a:lnTo>
                  <a:lnTo>
                    <a:pt x="163601" y="926439"/>
                  </a:lnTo>
                  <a:lnTo>
                    <a:pt x="162267" y="933043"/>
                  </a:lnTo>
                  <a:lnTo>
                    <a:pt x="158280" y="935710"/>
                  </a:lnTo>
                  <a:lnTo>
                    <a:pt x="42240" y="935710"/>
                  </a:lnTo>
                  <a:lnTo>
                    <a:pt x="36918" y="930376"/>
                  </a:lnTo>
                  <a:lnTo>
                    <a:pt x="36918" y="863079"/>
                  </a:lnTo>
                  <a:lnTo>
                    <a:pt x="163601" y="863079"/>
                  </a:lnTo>
                  <a:lnTo>
                    <a:pt x="163601" y="104673"/>
                  </a:lnTo>
                  <a:lnTo>
                    <a:pt x="162267" y="101269"/>
                  </a:lnTo>
                  <a:lnTo>
                    <a:pt x="162267" y="178155"/>
                  </a:lnTo>
                  <a:lnTo>
                    <a:pt x="162267" y="828802"/>
                  </a:lnTo>
                  <a:lnTo>
                    <a:pt x="117386" y="828802"/>
                  </a:lnTo>
                  <a:lnTo>
                    <a:pt x="117386" y="827532"/>
                  </a:lnTo>
                  <a:lnTo>
                    <a:pt x="117386" y="174218"/>
                  </a:lnTo>
                  <a:lnTo>
                    <a:pt x="157060" y="174218"/>
                  </a:lnTo>
                  <a:lnTo>
                    <a:pt x="162267" y="178155"/>
                  </a:lnTo>
                  <a:lnTo>
                    <a:pt x="162267" y="101269"/>
                  </a:lnTo>
                  <a:lnTo>
                    <a:pt x="139166" y="42278"/>
                  </a:lnTo>
                  <a:lnTo>
                    <a:pt x="137236" y="37350"/>
                  </a:lnTo>
                  <a:lnTo>
                    <a:pt x="137236" y="137261"/>
                  </a:lnTo>
                  <a:lnTo>
                    <a:pt x="81800" y="137261"/>
                  </a:lnTo>
                  <a:lnTo>
                    <a:pt x="81800" y="171551"/>
                  </a:lnTo>
                  <a:lnTo>
                    <a:pt x="81800" y="827532"/>
                  </a:lnTo>
                  <a:lnTo>
                    <a:pt x="36918" y="827532"/>
                  </a:lnTo>
                  <a:lnTo>
                    <a:pt x="36918" y="176885"/>
                  </a:lnTo>
                  <a:lnTo>
                    <a:pt x="42240" y="171551"/>
                  </a:lnTo>
                  <a:lnTo>
                    <a:pt x="81800" y="171551"/>
                  </a:lnTo>
                  <a:lnTo>
                    <a:pt x="81800" y="137261"/>
                  </a:lnTo>
                  <a:lnTo>
                    <a:pt x="61950" y="137261"/>
                  </a:lnTo>
                  <a:lnTo>
                    <a:pt x="98983" y="42278"/>
                  </a:lnTo>
                  <a:lnTo>
                    <a:pt x="137236" y="137261"/>
                  </a:lnTo>
                  <a:lnTo>
                    <a:pt x="137236" y="37350"/>
                  </a:lnTo>
                  <a:lnTo>
                    <a:pt x="109715" y="1854"/>
                  </a:lnTo>
                  <a:lnTo>
                    <a:pt x="98983" y="0"/>
                  </a:lnTo>
                  <a:lnTo>
                    <a:pt x="88442" y="1676"/>
                  </a:lnTo>
                  <a:lnTo>
                    <a:pt x="79019" y="6438"/>
                  </a:lnTo>
                  <a:lnTo>
                    <a:pt x="71323" y="13931"/>
                  </a:lnTo>
                  <a:lnTo>
                    <a:pt x="65951" y="23749"/>
                  </a:lnTo>
                  <a:lnTo>
                    <a:pt x="18402" y="145135"/>
                  </a:lnTo>
                  <a:lnTo>
                    <a:pt x="10528" y="152806"/>
                  </a:lnTo>
                  <a:lnTo>
                    <a:pt x="4749" y="161836"/>
                  </a:lnTo>
                  <a:lnTo>
                    <a:pt x="1206" y="172097"/>
                  </a:lnTo>
                  <a:lnTo>
                    <a:pt x="0" y="183489"/>
                  </a:lnTo>
                  <a:lnTo>
                    <a:pt x="0" y="927836"/>
                  </a:lnTo>
                  <a:lnTo>
                    <a:pt x="2933" y="945591"/>
                  </a:lnTo>
                  <a:lnTo>
                    <a:pt x="12661" y="960272"/>
                  </a:lnTo>
                  <a:lnTo>
                    <a:pt x="27597" y="970254"/>
                  </a:lnTo>
                  <a:lnTo>
                    <a:pt x="46113" y="973937"/>
                  </a:lnTo>
                  <a:lnTo>
                    <a:pt x="151739" y="973937"/>
                  </a:lnTo>
                  <a:lnTo>
                    <a:pt x="170103" y="970254"/>
                  </a:lnTo>
                  <a:lnTo>
                    <a:pt x="184746" y="960272"/>
                  </a:lnTo>
                  <a:lnTo>
                    <a:pt x="194449" y="945591"/>
                  </a:lnTo>
                  <a:lnTo>
                    <a:pt x="196405" y="935710"/>
                  </a:lnTo>
                  <a:lnTo>
                    <a:pt x="197967" y="927836"/>
                  </a:lnTo>
                  <a:lnTo>
                    <a:pt x="197967" y="863079"/>
                  </a:lnTo>
                  <a:lnTo>
                    <a:pt x="197967" y="828802"/>
                  </a:lnTo>
                  <a:lnTo>
                    <a:pt x="197967" y="183489"/>
                  </a:lnTo>
                  <a:close/>
                </a:path>
                <a:path w="1194435" h="979804">
                  <a:moveTo>
                    <a:pt x="445998" y="770763"/>
                  </a:moveTo>
                  <a:lnTo>
                    <a:pt x="444919" y="761365"/>
                  </a:lnTo>
                  <a:lnTo>
                    <a:pt x="444779" y="760133"/>
                  </a:lnTo>
                  <a:lnTo>
                    <a:pt x="441210" y="750404"/>
                  </a:lnTo>
                  <a:lnTo>
                    <a:pt x="435444" y="741934"/>
                  </a:lnTo>
                  <a:lnTo>
                    <a:pt x="427583" y="735088"/>
                  </a:lnTo>
                  <a:lnTo>
                    <a:pt x="427583" y="723150"/>
                  </a:lnTo>
                  <a:lnTo>
                    <a:pt x="427583" y="704735"/>
                  </a:lnTo>
                  <a:lnTo>
                    <a:pt x="425183" y="692797"/>
                  </a:lnTo>
                  <a:lnTo>
                    <a:pt x="424002" y="686904"/>
                  </a:lnTo>
                  <a:lnTo>
                    <a:pt x="423900" y="686371"/>
                  </a:lnTo>
                  <a:lnTo>
                    <a:pt x="413905" y="671728"/>
                  </a:lnTo>
                  <a:lnTo>
                    <a:pt x="409168" y="668616"/>
                  </a:lnTo>
                  <a:lnTo>
                    <a:pt x="409168" y="765429"/>
                  </a:lnTo>
                  <a:lnTo>
                    <a:pt x="409168" y="930376"/>
                  </a:lnTo>
                  <a:lnTo>
                    <a:pt x="405104" y="935710"/>
                  </a:lnTo>
                  <a:lnTo>
                    <a:pt x="279781" y="935710"/>
                  </a:lnTo>
                  <a:lnTo>
                    <a:pt x="274447" y="930376"/>
                  </a:lnTo>
                  <a:lnTo>
                    <a:pt x="274447" y="765429"/>
                  </a:lnTo>
                  <a:lnTo>
                    <a:pt x="278384" y="761365"/>
                  </a:lnTo>
                  <a:lnTo>
                    <a:pt x="403834" y="761365"/>
                  </a:lnTo>
                  <a:lnTo>
                    <a:pt x="409168" y="765429"/>
                  </a:lnTo>
                  <a:lnTo>
                    <a:pt x="409168" y="668616"/>
                  </a:lnTo>
                  <a:lnTo>
                    <a:pt x="399186" y="662025"/>
                  </a:lnTo>
                  <a:lnTo>
                    <a:pt x="393293" y="660869"/>
                  </a:lnTo>
                  <a:lnTo>
                    <a:pt x="393293" y="698131"/>
                  </a:lnTo>
                  <a:lnTo>
                    <a:pt x="393293" y="723150"/>
                  </a:lnTo>
                  <a:lnTo>
                    <a:pt x="292989" y="723150"/>
                  </a:lnTo>
                  <a:lnTo>
                    <a:pt x="292989" y="698131"/>
                  </a:lnTo>
                  <a:lnTo>
                    <a:pt x="295656" y="692797"/>
                  </a:lnTo>
                  <a:lnTo>
                    <a:pt x="387959" y="692797"/>
                  </a:lnTo>
                  <a:lnTo>
                    <a:pt x="393293" y="698131"/>
                  </a:lnTo>
                  <a:lnTo>
                    <a:pt x="393293" y="660869"/>
                  </a:lnTo>
                  <a:lnTo>
                    <a:pt x="381355" y="658520"/>
                  </a:lnTo>
                  <a:lnTo>
                    <a:pt x="302120" y="658520"/>
                  </a:lnTo>
                  <a:lnTo>
                    <a:pt x="283819" y="662203"/>
                  </a:lnTo>
                  <a:lnTo>
                    <a:pt x="269163" y="672198"/>
                  </a:lnTo>
                  <a:lnTo>
                    <a:pt x="259435" y="686904"/>
                  </a:lnTo>
                  <a:lnTo>
                    <a:pt x="255905" y="704735"/>
                  </a:lnTo>
                  <a:lnTo>
                    <a:pt x="255905" y="735088"/>
                  </a:lnTo>
                  <a:lnTo>
                    <a:pt x="248043" y="741934"/>
                  </a:lnTo>
                  <a:lnTo>
                    <a:pt x="242265" y="750404"/>
                  </a:lnTo>
                  <a:lnTo>
                    <a:pt x="238709" y="760133"/>
                  </a:lnTo>
                  <a:lnTo>
                    <a:pt x="237490" y="770763"/>
                  </a:lnTo>
                  <a:lnTo>
                    <a:pt x="237490" y="927836"/>
                  </a:lnTo>
                  <a:lnTo>
                    <a:pt x="240461" y="945591"/>
                  </a:lnTo>
                  <a:lnTo>
                    <a:pt x="250228" y="960272"/>
                  </a:lnTo>
                  <a:lnTo>
                    <a:pt x="265176" y="970254"/>
                  </a:lnTo>
                  <a:lnTo>
                    <a:pt x="283718" y="973937"/>
                  </a:lnTo>
                  <a:lnTo>
                    <a:pt x="399770" y="973937"/>
                  </a:lnTo>
                  <a:lnTo>
                    <a:pt x="418134" y="970254"/>
                  </a:lnTo>
                  <a:lnTo>
                    <a:pt x="432790" y="960272"/>
                  </a:lnTo>
                  <a:lnTo>
                    <a:pt x="442480" y="945591"/>
                  </a:lnTo>
                  <a:lnTo>
                    <a:pt x="444436" y="935710"/>
                  </a:lnTo>
                  <a:lnTo>
                    <a:pt x="445998" y="927836"/>
                  </a:lnTo>
                  <a:lnTo>
                    <a:pt x="445998" y="770763"/>
                  </a:lnTo>
                  <a:close/>
                </a:path>
                <a:path w="1194435" h="979804">
                  <a:moveTo>
                    <a:pt x="1194409" y="96380"/>
                  </a:moveTo>
                  <a:lnTo>
                    <a:pt x="1188580" y="66573"/>
                  </a:lnTo>
                  <a:lnTo>
                    <a:pt x="1182954" y="58026"/>
                  </a:lnTo>
                  <a:lnTo>
                    <a:pt x="1172578" y="42240"/>
                  </a:lnTo>
                  <a:lnTo>
                    <a:pt x="1166723" y="38214"/>
                  </a:lnTo>
                  <a:lnTo>
                    <a:pt x="1157338" y="31788"/>
                  </a:lnTo>
                  <a:lnTo>
                    <a:pt x="1157338" y="96380"/>
                  </a:lnTo>
                  <a:lnTo>
                    <a:pt x="1157338" y="882891"/>
                  </a:lnTo>
                  <a:lnTo>
                    <a:pt x="1154341" y="897750"/>
                  </a:lnTo>
                  <a:lnTo>
                    <a:pt x="1146175" y="909904"/>
                  </a:lnTo>
                  <a:lnTo>
                    <a:pt x="1134033" y="918108"/>
                  </a:lnTo>
                  <a:lnTo>
                    <a:pt x="1119111" y="921105"/>
                  </a:lnTo>
                  <a:lnTo>
                    <a:pt x="688911" y="921105"/>
                  </a:lnTo>
                  <a:lnTo>
                    <a:pt x="688911" y="58026"/>
                  </a:lnTo>
                  <a:lnTo>
                    <a:pt x="1119111" y="58026"/>
                  </a:lnTo>
                  <a:lnTo>
                    <a:pt x="1134033" y="61036"/>
                  </a:lnTo>
                  <a:lnTo>
                    <a:pt x="1146175" y="69253"/>
                  </a:lnTo>
                  <a:lnTo>
                    <a:pt x="1154341" y="81445"/>
                  </a:lnTo>
                  <a:lnTo>
                    <a:pt x="1157338" y="96380"/>
                  </a:lnTo>
                  <a:lnTo>
                    <a:pt x="1157338" y="31788"/>
                  </a:lnTo>
                  <a:lnTo>
                    <a:pt x="1148664" y="25831"/>
                  </a:lnTo>
                  <a:lnTo>
                    <a:pt x="1119111" y="19812"/>
                  </a:lnTo>
                  <a:lnTo>
                    <a:pt x="683577" y="19812"/>
                  </a:lnTo>
                  <a:lnTo>
                    <a:pt x="677735" y="11671"/>
                  </a:lnTo>
                  <a:lnTo>
                    <a:pt x="670229" y="5422"/>
                  </a:lnTo>
                  <a:lnTo>
                    <a:pt x="661454" y="1409"/>
                  </a:lnTo>
                  <a:lnTo>
                    <a:pt x="651827" y="0"/>
                  </a:lnTo>
                  <a:lnTo>
                    <a:pt x="650557" y="0"/>
                  </a:lnTo>
                  <a:lnTo>
                    <a:pt x="650557" y="38214"/>
                  </a:lnTo>
                  <a:lnTo>
                    <a:pt x="650557" y="941044"/>
                  </a:lnTo>
                  <a:lnTo>
                    <a:pt x="624141" y="941044"/>
                  </a:lnTo>
                  <a:lnTo>
                    <a:pt x="624141" y="918451"/>
                  </a:lnTo>
                  <a:lnTo>
                    <a:pt x="624141" y="56756"/>
                  </a:lnTo>
                  <a:lnTo>
                    <a:pt x="624141" y="38214"/>
                  </a:lnTo>
                  <a:lnTo>
                    <a:pt x="650557" y="38214"/>
                  </a:lnTo>
                  <a:lnTo>
                    <a:pt x="650557" y="0"/>
                  </a:lnTo>
                  <a:lnTo>
                    <a:pt x="622871" y="0"/>
                  </a:lnTo>
                  <a:lnTo>
                    <a:pt x="612902" y="1409"/>
                  </a:lnTo>
                  <a:lnTo>
                    <a:pt x="603542" y="5422"/>
                  </a:lnTo>
                  <a:lnTo>
                    <a:pt x="595947" y="11671"/>
                  </a:lnTo>
                  <a:lnTo>
                    <a:pt x="591261" y="19812"/>
                  </a:lnTo>
                  <a:lnTo>
                    <a:pt x="534504" y="19812"/>
                  </a:lnTo>
                  <a:lnTo>
                    <a:pt x="516140" y="23495"/>
                  </a:lnTo>
                  <a:lnTo>
                    <a:pt x="501484" y="33489"/>
                  </a:lnTo>
                  <a:lnTo>
                    <a:pt x="491782" y="48196"/>
                  </a:lnTo>
                  <a:lnTo>
                    <a:pt x="488276" y="66027"/>
                  </a:lnTo>
                  <a:lnTo>
                    <a:pt x="488276" y="270471"/>
                  </a:lnTo>
                  <a:lnTo>
                    <a:pt x="497420" y="278460"/>
                  </a:lnTo>
                  <a:lnTo>
                    <a:pt x="517359" y="278460"/>
                  </a:lnTo>
                  <a:lnTo>
                    <a:pt x="525233" y="270471"/>
                  </a:lnTo>
                  <a:lnTo>
                    <a:pt x="525233" y="60693"/>
                  </a:lnTo>
                  <a:lnTo>
                    <a:pt x="530567" y="56756"/>
                  </a:lnTo>
                  <a:lnTo>
                    <a:pt x="585927" y="56756"/>
                  </a:lnTo>
                  <a:lnTo>
                    <a:pt x="585927" y="918451"/>
                  </a:lnTo>
                  <a:lnTo>
                    <a:pt x="530567" y="918451"/>
                  </a:lnTo>
                  <a:lnTo>
                    <a:pt x="525233" y="914641"/>
                  </a:lnTo>
                  <a:lnTo>
                    <a:pt x="525233" y="340436"/>
                  </a:lnTo>
                  <a:lnTo>
                    <a:pt x="523836" y="333108"/>
                  </a:lnTo>
                  <a:lnTo>
                    <a:pt x="519976" y="327279"/>
                  </a:lnTo>
                  <a:lnTo>
                    <a:pt x="514146" y="323418"/>
                  </a:lnTo>
                  <a:lnTo>
                    <a:pt x="506818" y="322021"/>
                  </a:lnTo>
                  <a:lnTo>
                    <a:pt x="499960" y="323418"/>
                  </a:lnTo>
                  <a:lnTo>
                    <a:pt x="494030" y="327279"/>
                  </a:lnTo>
                  <a:lnTo>
                    <a:pt x="489851" y="333108"/>
                  </a:lnTo>
                  <a:lnTo>
                    <a:pt x="488276" y="340436"/>
                  </a:lnTo>
                  <a:lnTo>
                    <a:pt x="488403" y="909904"/>
                  </a:lnTo>
                  <a:lnTo>
                    <a:pt x="492137" y="928801"/>
                  </a:lnTo>
                  <a:lnTo>
                    <a:pt x="502437" y="944702"/>
                  </a:lnTo>
                  <a:lnTo>
                    <a:pt x="517207" y="955408"/>
                  </a:lnTo>
                  <a:lnTo>
                    <a:pt x="534504" y="959332"/>
                  </a:lnTo>
                  <a:lnTo>
                    <a:pt x="591261" y="959332"/>
                  </a:lnTo>
                  <a:lnTo>
                    <a:pt x="597077" y="966952"/>
                  </a:lnTo>
                  <a:lnTo>
                    <a:pt x="604545" y="973302"/>
                  </a:lnTo>
                  <a:lnTo>
                    <a:pt x="613270" y="977658"/>
                  </a:lnTo>
                  <a:lnTo>
                    <a:pt x="622871" y="979271"/>
                  </a:lnTo>
                  <a:lnTo>
                    <a:pt x="651827" y="979271"/>
                  </a:lnTo>
                  <a:lnTo>
                    <a:pt x="661606" y="977658"/>
                  </a:lnTo>
                  <a:lnTo>
                    <a:pt x="670648" y="973302"/>
                  </a:lnTo>
                  <a:lnTo>
                    <a:pt x="678218" y="966952"/>
                  </a:lnTo>
                  <a:lnTo>
                    <a:pt x="683577" y="959332"/>
                  </a:lnTo>
                  <a:lnTo>
                    <a:pt x="1119111" y="959332"/>
                  </a:lnTo>
                  <a:lnTo>
                    <a:pt x="1148130" y="953516"/>
                  </a:lnTo>
                  <a:lnTo>
                    <a:pt x="1166723" y="941044"/>
                  </a:lnTo>
                  <a:lnTo>
                    <a:pt x="1172095" y="937450"/>
                  </a:lnTo>
                  <a:lnTo>
                    <a:pt x="1183081" y="921105"/>
                  </a:lnTo>
                  <a:lnTo>
                    <a:pt x="1188402" y="913206"/>
                  </a:lnTo>
                  <a:lnTo>
                    <a:pt x="1194409" y="882891"/>
                  </a:lnTo>
                  <a:lnTo>
                    <a:pt x="1194409" y="96380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>
                <a:solidFill>
                  <a:srgbClr val="878025"/>
                </a:solidFill>
              </a:endParaRPr>
            </a:p>
          </p:txBody>
        </p:sp>
        <p:pic>
          <p:nvPicPr>
            <p:cNvPr id="51" name="object 4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52066" y="3682992"/>
              <a:ext cx="101600" cy="84454"/>
            </a:xfrm>
            <a:prstGeom prst="rect">
              <a:avLst/>
            </a:prstGeom>
          </p:spPr>
        </p:pic>
        <p:sp>
          <p:nvSpPr>
            <p:cNvPr id="52" name="object 42"/>
            <p:cNvSpPr/>
            <p:nvPr/>
          </p:nvSpPr>
          <p:spPr>
            <a:xfrm>
              <a:off x="1052804" y="3912608"/>
              <a:ext cx="1229360" cy="250825"/>
            </a:xfrm>
            <a:custGeom>
              <a:avLst/>
              <a:gdLst/>
              <a:ahLst/>
              <a:cxnLst/>
              <a:rect l="l" t="t" r="r" b="b"/>
              <a:pathLst>
                <a:path w="1229360" h="250825">
                  <a:moveTo>
                    <a:pt x="1179629" y="1167"/>
                  </a:moveTo>
                  <a:lnTo>
                    <a:pt x="46067" y="1167"/>
                  </a:lnTo>
                  <a:lnTo>
                    <a:pt x="27663" y="4853"/>
                  </a:lnTo>
                  <a:lnTo>
                    <a:pt x="13012" y="14849"/>
                  </a:lnTo>
                  <a:lnTo>
                    <a:pt x="3331" y="29559"/>
                  </a:lnTo>
                  <a:lnTo>
                    <a:pt x="-166" y="47387"/>
                  </a:lnTo>
                  <a:lnTo>
                    <a:pt x="-166" y="205731"/>
                  </a:lnTo>
                  <a:lnTo>
                    <a:pt x="3518" y="224149"/>
                  </a:lnTo>
                  <a:lnTo>
                    <a:pt x="13512" y="238794"/>
                  </a:lnTo>
                  <a:lnTo>
                    <a:pt x="28225" y="248462"/>
                  </a:lnTo>
                  <a:lnTo>
                    <a:pt x="46067" y="251952"/>
                  </a:lnTo>
                  <a:lnTo>
                    <a:pt x="944843" y="251952"/>
                  </a:lnTo>
                  <a:lnTo>
                    <a:pt x="952716" y="244079"/>
                  </a:lnTo>
                  <a:lnTo>
                    <a:pt x="952716" y="224270"/>
                  </a:lnTo>
                  <a:lnTo>
                    <a:pt x="944843" y="215001"/>
                  </a:lnTo>
                  <a:lnTo>
                    <a:pt x="40746" y="215001"/>
                  </a:lnTo>
                  <a:lnTo>
                    <a:pt x="35426" y="211064"/>
                  </a:lnTo>
                  <a:lnTo>
                    <a:pt x="35426" y="42181"/>
                  </a:lnTo>
                  <a:lnTo>
                    <a:pt x="40746" y="36848"/>
                  </a:lnTo>
                  <a:lnTo>
                    <a:pt x="114674" y="36848"/>
                  </a:lnTo>
                  <a:lnTo>
                    <a:pt x="114674" y="75196"/>
                  </a:lnTo>
                  <a:lnTo>
                    <a:pt x="123880" y="83069"/>
                  </a:lnTo>
                  <a:lnTo>
                    <a:pt x="143714" y="83069"/>
                  </a:lnTo>
                  <a:lnTo>
                    <a:pt x="151587" y="75196"/>
                  </a:lnTo>
                  <a:lnTo>
                    <a:pt x="151587" y="36848"/>
                  </a:lnTo>
                  <a:lnTo>
                    <a:pt x="203014" y="36848"/>
                  </a:lnTo>
                  <a:lnTo>
                    <a:pt x="203014" y="75196"/>
                  </a:lnTo>
                  <a:lnTo>
                    <a:pt x="211001" y="83069"/>
                  </a:lnTo>
                  <a:lnTo>
                    <a:pt x="230708" y="83069"/>
                  </a:lnTo>
                  <a:lnTo>
                    <a:pt x="238708" y="75196"/>
                  </a:lnTo>
                  <a:lnTo>
                    <a:pt x="238708" y="36848"/>
                  </a:lnTo>
                  <a:lnTo>
                    <a:pt x="290135" y="36848"/>
                  </a:lnTo>
                  <a:lnTo>
                    <a:pt x="290135" y="75196"/>
                  </a:lnTo>
                  <a:lnTo>
                    <a:pt x="298135" y="83069"/>
                  </a:lnTo>
                  <a:lnTo>
                    <a:pt x="317816" y="83069"/>
                  </a:lnTo>
                  <a:lnTo>
                    <a:pt x="325816" y="75196"/>
                  </a:lnTo>
                  <a:lnTo>
                    <a:pt x="325816" y="36848"/>
                  </a:lnTo>
                  <a:lnTo>
                    <a:pt x="377243" y="36848"/>
                  </a:lnTo>
                  <a:lnTo>
                    <a:pt x="377243" y="75196"/>
                  </a:lnTo>
                  <a:lnTo>
                    <a:pt x="385116" y="83069"/>
                  </a:lnTo>
                  <a:lnTo>
                    <a:pt x="404925" y="83069"/>
                  </a:lnTo>
                  <a:lnTo>
                    <a:pt x="414194" y="75196"/>
                  </a:lnTo>
                  <a:lnTo>
                    <a:pt x="414194" y="36848"/>
                  </a:lnTo>
                  <a:lnTo>
                    <a:pt x="464351" y="36848"/>
                  </a:lnTo>
                  <a:lnTo>
                    <a:pt x="464351" y="75196"/>
                  </a:lnTo>
                  <a:lnTo>
                    <a:pt x="473621" y="83069"/>
                  </a:lnTo>
                  <a:lnTo>
                    <a:pt x="493430" y="83069"/>
                  </a:lnTo>
                  <a:lnTo>
                    <a:pt x="501302" y="75196"/>
                  </a:lnTo>
                  <a:lnTo>
                    <a:pt x="501302" y="36848"/>
                  </a:lnTo>
                  <a:lnTo>
                    <a:pt x="552856" y="36848"/>
                  </a:lnTo>
                  <a:lnTo>
                    <a:pt x="552856" y="75196"/>
                  </a:lnTo>
                  <a:lnTo>
                    <a:pt x="560729" y="83069"/>
                  </a:lnTo>
                  <a:lnTo>
                    <a:pt x="580538" y="83069"/>
                  </a:lnTo>
                  <a:lnTo>
                    <a:pt x="588411" y="75196"/>
                  </a:lnTo>
                  <a:lnTo>
                    <a:pt x="588411" y="36848"/>
                  </a:lnTo>
                  <a:lnTo>
                    <a:pt x="639838" y="36848"/>
                  </a:lnTo>
                  <a:lnTo>
                    <a:pt x="639838" y="75196"/>
                  </a:lnTo>
                  <a:lnTo>
                    <a:pt x="647837" y="83069"/>
                  </a:lnTo>
                  <a:lnTo>
                    <a:pt x="667519" y="83069"/>
                  </a:lnTo>
                  <a:lnTo>
                    <a:pt x="675519" y="75196"/>
                  </a:lnTo>
                  <a:lnTo>
                    <a:pt x="675519" y="36848"/>
                  </a:lnTo>
                  <a:lnTo>
                    <a:pt x="726946" y="36848"/>
                  </a:lnTo>
                  <a:lnTo>
                    <a:pt x="726946" y="75196"/>
                  </a:lnTo>
                  <a:lnTo>
                    <a:pt x="734946" y="83069"/>
                  </a:lnTo>
                  <a:lnTo>
                    <a:pt x="754754" y="83069"/>
                  </a:lnTo>
                  <a:lnTo>
                    <a:pt x="764024" y="75196"/>
                  </a:lnTo>
                  <a:lnTo>
                    <a:pt x="764024" y="36848"/>
                  </a:lnTo>
                  <a:lnTo>
                    <a:pt x="814054" y="36848"/>
                  </a:lnTo>
                  <a:lnTo>
                    <a:pt x="814054" y="75196"/>
                  </a:lnTo>
                  <a:lnTo>
                    <a:pt x="823324" y="83069"/>
                  </a:lnTo>
                  <a:lnTo>
                    <a:pt x="843132" y="83069"/>
                  </a:lnTo>
                  <a:lnTo>
                    <a:pt x="851005" y="75196"/>
                  </a:lnTo>
                  <a:lnTo>
                    <a:pt x="851005" y="36848"/>
                  </a:lnTo>
                  <a:lnTo>
                    <a:pt x="902559" y="36848"/>
                  </a:lnTo>
                  <a:lnTo>
                    <a:pt x="902559" y="75196"/>
                  </a:lnTo>
                  <a:lnTo>
                    <a:pt x="910432" y="83069"/>
                  </a:lnTo>
                  <a:lnTo>
                    <a:pt x="930241" y="83069"/>
                  </a:lnTo>
                  <a:lnTo>
                    <a:pt x="938113" y="75196"/>
                  </a:lnTo>
                  <a:lnTo>
                    <a:pt x="938113" y="36848"/>
                  </a:lnTo>
                  <a:lnTo>
                    <a:pt x="989540" y="36848"/>
                  </a:lnTo>
                  <a:lnTo>
                    <a:pt x="989540" y="75196"/>
                  </a:lnTo>
                  <a:lnTo>
                    <a:pt x="997540" y="83069"/>
                  </a:lnTo>
                  <a:lnTo>
                    <a:pt x="1017349" y="83069"/>
                  </a:lnTo>
                  <a:lnTo>
                    <a:pt x="1025222" y="75196"/>
                  </a:lnTo>
                  <a:lnTo>
                    <a:pt x="1025222" y="36848"/>
                  </a:lnTo>
                  <a:lnTo>
                    <a:pt x="1076649" y="36848"/>
                  </a:lnTo>
                  <a:lnTo>
                    <a:pt x="1076649" y="75196"/>
                  </a:lnTo>
                  <a:lnTo>
                    <a:pt x="1084648" y="83069"/>
                  </a:lnTo>
                  <a:lnTo>
                    <a:pt x="1104457" y="83069"/>
                  </a:lnTo>
                  <a:lnTo>
                    <a:pt x="1113727" y="75196"/>
                  </a:lnTo>
                  <a:lnTo>
                    <a:pt x="1113727" y="36848"/>
                  </a:lnTo>
                  <a:lnTo>
                    <a:pt x="1187502" y="36848"/>
                  </a:lnTo>
                  <a:lnTo>
                    <a:pt x="1192835" y="42181"/>
                  </a:lnTo>
                  <a:lnTo>
                    <a:pt x="1192835" y="211064"/>
                  </a:lnTo>
                  <a:lnTo>
                    <a:pt x="1187502" y="215001"/>
                  </a:lnTo>
                  <a:lnTo>
                    <a:pt x="1009476" y="215001"/>
                  </a:lnTo>
                  <a:lnTo>
                    <a:pt x="1001603" y="224270"/>
                  </a:lnTo>
                  <a:lnTo>
                    <a:pt x="1001603" y="244079"/>
                  </a:lnTo>
                  <a:lnTo>
                    <a:pt x="1009476" y="251952"/>
                  </a:lnTo>
                  <a:lnTo>
                    <a:pt x="1182296" y="251952"/>
                  </a:lnTo>
                  <a:lnTo>
                    <a:pt x="1200660" y="248266"/>
                  </a:lnTo>
                  <a:lnTo>
                    <a:pt x="1215311" y="238270"/>
                  </a:lnTo>
                  <a:lnTo>
                    <a:pt x="1225009" y="223560"/>
                  </a:lnTo>
                  <a:lnTo>
                    <a:pt x="1228517" y="205731"/>
                  </a:lnTo>
                  <a:lnTo>
                    <a:pt x="1228517" y="47387"/>
                  </a:lnTo>
                  <a:lnTo>
                    <a:pt x="1223467" y="29559"/>
                  </a:lnTo>
                  <a:lnTo>
                    <a:pt x="1212977" y="14849"/>
                  </a:lnTo>
                  <a:lnTo>
                    <a:pt x="1198035" y="4853"/>
                  </a:lnTo>
                  <a:lnTo>
                    <a:pt x="1179629" y="1167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>
                <a:solidFill>
                  <a:srgbClr val="878025"/>
                </a:solidFill>
              </a:endParaRPr>
            </a:p>
          </p:txBody>
        </p:sp>
      </p:grpSp>
      <p:grpSp>
        <p:nvGrpSpPr>
          <p:cNvPr id="53" name="object 43"/>
          <p:cNvGrpSpPr/>
          <p:nvPr/>
        </p:nvGrpSpPr>
        <p:grpSpPr>
          <a:xfrm>
            <a:off x="1474999" y="1697330"/>
            <a:ext cx="363623" cy="363623"/>
            <a:chOff x="3242949" y="1356484"/>
            <a:chExt cx="799465" cy="799465"/>
          </a:xfrm>
        </p:grpSpPr>
        <p:sp>
          <p:nvSpPr>
            <p:cNvPr id="54" name="object 44"/>
            <p:cNvSpPr/>
            <p:nvPr/>
          </p:nvSpPr>
          <p:spPr>
            <a:xfrm>
              <a:off x="3274694" y="1388229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4" h="735964">
                  <a:moveTo>
                    <a:pt x="367089" y="1565"/>
                  </a:moveTo>
                  <a:lnTo>
                    <a:pt x="320974" y="4429"/>
                  </a:lnTo>
                  <a:lnTo>
                    <a:pt x="276569" y="12791"/>
                  </a:lnTo>
                  <a:lnTo>
                    <a:pt x="234219" y="26307"/>
                  </a:lnTo>
                  <a:lnTo>
                    <a:pt x="194268" y="44633"/>
                  </a:lnTo>
                  <a:lnTo>
                    <a:pt x="157060" y="67423"/>
                  </a:lnTo>
                  <a:lnTo>
                    <a:pt x="122940" y="94335"/>
                  </a:lnTo>
                  <a:lnTo>
                    <a:pt x="92252" y="125023"/>
                  </a:lnTo>
                  <a:lnTo>
                    <a:pt x="65341" y="159143"/>
                  </a:lnTo>
                  <a:lnTo>
                    <a:pt x="42550" y="196351"/>
                  </a:lnTo>
                  <a:lnTo>
                    <a:pt x="24224" y="236302"/>
                  </a:lnTo>
                  <a:lnTo>
                    <a:pt x="10708" y="278652"/>
                  </a:lnTo>
                  <a:lnTo>
                    <a:pt x="2346" y="323057"/>
                  </a:lnTo>
                  <a:lnTo>
                    <a:pt x="-517" y="369172"/>
                  </a:lnTo>
                  <a:lnTo>
                    <a:pt x="2346" y="415289"/>
                  </a:lnTo>
                  <a:lnTo>
                    <a:pt x="10708" y="459700"/>
                  </a:lnTo>
                  <a:lnTo>
                    <a:pt x="24224" y="502060"/>
                  </a:lnTo>
                  <a:lnTo>
                    <a:pt x="42550" y="542022"/>
                  </a:lnTo>
                  <a:lnTo>
                    <a:pt x="65341" y="579243"/>
                  </a:lnTo>
                  <a:lnTo>
                    <a:pt x="92252" y="613378"/>
                  </a:lnTo>
                  <a:lnTo>
                    <a:pt x="122940" y="644080"/>
                  </a:lnTo>
                  <a:lnTo>
                    <a:pt x="157060" y="671006"/>
                  </a:lnTo>
                  <a:lnTo>
                    <a:pt x="194268" y="693810"/>
                  </a:lnTo>
                  <a:lnTo>
                    <a:pt x="234219" y="712147"/>
                  </a:lnTo>
                  <a:lnTo>
                    <a:pt x="276569" y="725672"/>
                  </a:lnTo>
                  <a:lnTo>
                    <a:pt x="320974" y="734040"/>
                  </a:lnTo>
                  <a:lnTo>
                    <a:pt x="367089" y="736906"/>
                  </a:lnTo>
                  <a:lnTo>
                    <a:pt x="413207" y="734040"/>
                  </a:lnTo>
                  <a:lnTo>
                    <a:pt x="457618" y="725672"/>
                  </a:lnTo>
                  <a:lnTo>
                    <a:pt x="499977" y="712147"/>
                  </a:lnTo>
                  <a:lnTo>
                    <a:pt x="539940" y="693810"/>
                  </a:lnTo>
                  <a:lnTo>
                    <a:pt x="577161" y="671006"/>
                  </a:lnTo>
                  <a:lnTo>
                    <a:pt x="611295" y="644080"/>
                  </a:lnTo>
                  <a:lnTo>
                    <a:pt x="641997" y="613378"/>
                  </a:lnTo>
                  <a:lnTo>
                    <a:pt x="668923" y="579243"/>
                  </a:lnTo>
                  <a:lnTo>
                    <a:pt x="691727" y="542022"/>
                  </a:lnTo>
                  <a:lnTo>
                    <a:pt x="710064" y="502060"/>
                  </a:lnTo>
                  <a:lnTo>
                    <a:pt x="723589" y="459700"/>
                  </a:lnTo>
                  <a:lnTo>
                    <a:pt x="731957" y="415289"/>
                  </a:lnTo>
                  <a:lnTo>
                    <a:pt x="734823" y="369172"/>
                  </a:lnTo>
                  <a:lnTo>
                    <a:pt x="731957" y="323057"/>
                  </a:lnTo>
                  <a:lnTo>
                    <a:pt x="723589" y="278652"/>
                  </a:lnTo>
                  <a:lnTo>
                    <a:pt x="710064" y="236302"/>
                  </a:lnTo>
                  <a:lnTo>
                    <a:pt x="691727" y="196351"/>
                  </a:lnTo>
                  <a:lnTo>
                    <a:pt x="668923" y="159143"/>
                  </a:lnTo>
                  <a:lnTo>
                    <a:pt x="641997" y="125023"/>
                  </a:lnTo>
                  <a:lnTo>
                    <a:pt x="611295" y="94335"/>
                  </a:lnTo>
                  <a:lnTo>
                    <a:pt x="577161" y="67423"/>
                  </a:lnTo>
                  <a:lnTo>
                    <a:pt x="539940" y="44633"/>
                  </a:lnTo>
                  <a:lnTo>
                    <a:pt x="499977" y="26307"/>
                  </a:lnTo>
                  <a:lnTo>
                    <a:pt x="457618" y="12791"/>
                  </a:lnTo>
                  <a:lnTo>
                    <a:pt x="413207" y="4429"/>
                  </a:lnTo>
                  <a:lnTo>
                    <a:pt x="367089" y="1565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55" name="object 45"/>
            <p:cNvSpPr/>
            <p:nvPr/>
          </p:nvSpPr>
          <p:spPr>
            <a:xfrm>
              <a:off x="3274694" y="1388229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4" h="735964">
                  <a:moveTo>
                    <a:pt x="-517" y="369172"/>
                  </a:moveTo>
                  <a:lnTo>
                    <a:pt x="2346" y="323057"/>
                  </a:lnTo>
                  <a:lnTo>
                    <a:pt x="10708" y="278652"/>
                  </a:lnTo>
                  <a:lnTo>
                    <a:pt x="24224" y="236302"/>
                  </a:lnTo>
                  <a:lnTo>
                    <a:pt x="42550" y="196351"/>
                  </a:lnTo>
                  <a:lnTo>
                    <a:pt x="65341" y="159143"/>
                  </a:lnTo>
                  <a:lnTo>
                    <a:pt x="92252" y="125023"/>
                  </a:lnTo>
                  <a:lnTo>
                    <a:pt x="122940" y="94335"/>
                  </a:lnTo>
                  <a:lnTo>
                    <a:pt x="157060" y="67423"/>
                  </a:lnTo>
                  <a:lnTo>
                    <a:pt x="194268" y="44633"/>
                  </a:lnTo>
                  <a:lnTo>
                    <a:pt x="234219" y="26307"/>
                  </a:lnTo>
                  <a:lnTo>
                    <a:pt x="276569" y="12791"/>
                  </a:lnTo>
                  <a:lnTo>
                    <a:pt x="320974" y="4429"/>
                  </a:lnTo>
                  <a:lnTo>
                    <a:pt x="367089" y="1565"/>
                  </a:lnTo>
                  <a:lnTo>
                    <a:pt x="413207" y="4429"/>
                  </a:lnTo>
                  <a:lnTo>
                    <a:pt x="457618" y="12791"/>
                  </a:lnTo>
                  <a:lnTo>
                    <a:pt x="499977" y="26307"/>
                  </a:lnTo>
                  <a:lnTo>
                    <a:pt x="539940" y="44633"/>
                  </a:lnTo>
                  <a:lnTo>
                    <a:pt x="577161" y="67423"/>
                  </a:lnTo>
                  <a:lnTo>
                    <a:pt x="611295" y="94335"/>
                  </a:lnTo>
                  <a:lnTo>
                    <a:pt x="641997" y="125023"/>
                  </a:lnTo>
                  <a:lnTo>
                    <a:pt x="668923" y="159143"/>
                  </a:lnTo>
                  <a:lnTo>
                    <a:pt x="691727" y="196351"/>
                  </a:lnTo>
                  <a:lnTo>
                    <a:pt x="710064" y="236302"/>
                  </a:lnTo>
                  <a:lnTo>
                    <a:pt x="723589" y="278652"/>
                  </a:lnTo>
                  <a:lnTo>
                    <a:pt x="731957" y="323057"/>
                  </a:lnTo>
                  <a:lnTo>
                    <a:pt x="734823" y="369172"/>
                  </a:lnTo>
                  <a:lnTo>
                    <a:pt x="731957" y="415289"/>
                  </a:lnTo>
                  <a:lnTo>
                    <a:pt x="723589" y="459700"/>
                  </a:lnTo>
                  <a:lnTo>
                    <a:pt x="710064" y="502060"/>
                  </a:lnTo>
                  <a:lnTo>
                    <a:pt x="691727" y="542022"/>
                  </a:lnTo>
                  <a:lnTo>
                    <a:pt x="668923" y="579243"/>
                  </a:lnTo>
                  <a:lnTo>
                    <a:pt x="641997" y="613378"/>
                  </a:lnTo>
                  <a:lnTo>
                    <a:pt x="611295" y="644080"/>
                  </a:lnTo>
                  <a:lnTo>
                    <a:pt x="577161" y="671006"/>
                  </a:lnTo>
                  <a:lnTo>
                    <a:pt x="539940" y="693810"/>
                  </a:lnTo>
                  <a:lnTo>
                    <a:pt x="499977" y="712147"/>
                  </a:lnTo>
                  <a:lnTo>
                    <a:pt x="457618" y="725672"/>
                  </a:lnTo>
                  <a:lnTo>
                    <a:pt x="413207" y="734040"/>
                  </a:lnTo>
                  <a:lnTo>
                    <a:pt x="367089" y="736906"/>
                  </a:lnTo>
                  <a:lnTo>
                    <a:pt x="320974" y="734040"/>
                  </a:lnTo>
                  <a:lnTo>
                    <a:pt x="276569" y="725672"/>
                  </a:lnTo>
                  <a:lnTo>
                    <a:pt x="234219" y="712147"/>
                  </a:lnTo>
                  <a:lnTo>
                    <a:pt x="194268" y="693810"/>
                  </a:lnTo>
                  <a:lnTo>
                    <a:pt x="157060" y="671006"/>
                  </a:lnTo>
                  <a:lnTo>
                    <a:pt x="122940" y="644080"/>
                  </a:lnTo>
                  <a:lnTo>
                    <a:pt x="92252" y="613378"/>
                  </a:lnTo>
                  <a:lnTo>
                    <a:pt x="65341" y="579243"/>
                  </a:lnTo>
                  <a:lnTo>
                    <a:pt x="42550" y="542022"/>
                  </a:lnTo>
                  <a:lnTo>
                    <a:pt x="24224" y="502060"/>
                  </a:lnTo>
                  <a:lnTo>
                    <a:pt x="10708" y="459700"/>
                  </a:lnTo>
                  <a:lnTo>
                    <a:pt x="2346" y="415289"/>
                  </a:lnTo>
                  <a:lnTo>
                    <a:pt x="-517" y="369172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56" name="object 46"/>
            <p:cNvSpPr/>
            <p:nvPr/>
          </p:nvSpPr>
          <p:spPr>
            <a:xfrm>
              <a:off x="3422903" y="1683377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5">
                  <a:moveTo>
                    <a:pt x="74504" y="1519"/>
                  </a:moveTo>
                  <a:lnTo>
                    <a:pt x="72726" y="1519"/>
                  </a:lnTo>
                  <a:lnTo>
                    <a:pt x="70949" y="1519"/>
                  </a:lnTo>
                  <a:lnTo>
                    <a:pt x="69298" y="2280"/>
                  </a:lnTo>
                  <a:lnTo>
                    <a:pt x="-540" y="72119"/>
                  </a:lnTo>
                  <a:lnTo>
                    <a:pt x="-540" y="75802"/>
                  </a:lnTo>
                  <a:lnTo>
                    <a:pt x="127074" y="203544"/>
                  </a:lnTo>
                  <a:lnTo>
                    <a:pt x="164279" y="219289"/>
                  </a:lnTo>
                  <a:lnTo>
                    <a:pt x="174610" y="218329"/>
                  </a:lnTo>
                  <a:lnTo>
                    <a:pt x="184453" y="215416"/>
                  </a:lnTo>
                  <a:lnTo>
                    <a:pt x="193510" y="210504"/>
                  </a:lnTo>
                  <a:lnTo>
                    <a:pt x="201484" y="203544"/>
                  </a:lnTo>
                  <a:lnTo>
                    <a:pt x="364526" y="40882"/>
                  </a:lnTo>
                  <a:lnTo>
                    <a:pt x="364526" y="36311"/>
                  </a:lnTo>
                  <a:lnTo>
                    <a:pt x="192723" y="193766"/>
                  </a:lnTo>
                  <a:lnTo>
                    <a:pt x="186697" y="198679"/>
                  </a:lnTo>
                  <a:lnTo>
                    <a:pt x="179945" y="202306"/>
                  </a:lnTo>
                  <a:lnTo>
                    <a:pt x="172598" y="204552"/>
                  </a:lnTo>
                  <a:lnTo>
                    <a:pt x="164787" y="205321"/>
                  </a:lnTo>
                  <a:lnTo>
                    <a:pt x="157190" y="204552"/>
                  </a:lnTo>
                  <a:lnTo>
                    <a:pt x="149914" y="202306"/>
                  </a:lnTo>
                  <a:lnTo>
                    <a:pt x="143091" y="198679"/>
                  </a:lnTo>
                  <a:lnTo>
                    <a:pt x="136851" y="193766"/>
                  </a:lnTo>
                  <a:lnTo>
                    <a:pt x="17109" y="73516"/>
                  </a:lnTo>
                  <a:lnTo>
                    <a:pt x="72473" y="18534"/>
                  </a:lnTo>
                  <a:lnTo>
                    <a:pt x="93551" y="39613"/>
                  </a:lnTo>
                  <a:lnTo>
                    <a:pt x="95202" y="40247"/>
                  </a:lnTo>
                  <a:lnTo>
                    <a:pt x="98757" y="40247"/>
                  </a:lnTo>
                  <a:lnTo>
                    <a:pt x="100408" y="39613"/>
                  </a:lnTo>
                  <a:lnTo>
                    <a:pt x="101805" y="38089"/>
                  </a:lnTo>
                  <a:lnTo>
                    <a:pt x="105106" y="35295"/>
                  </a:lnTo>
                  <a:lnTo>
                    <a:pt x="105106" y="31105"/>
                  </a:lnTo>
                  <a:lnTo>
                    <a:pt x="101805" y="28311"/>
                  </a:lnTo>
                  <a:lnTo>
                    <a:pt x="76282" y="2280"/>
                  </a:lnTo>
                  <a:lnTo>
                    <a:pt x="74504" y="15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57" name="object 47"/>
            <p:cNvSpPr/>
            <p:nvPr/>
          </p:nvSpPr>
          <p:spPr>
            <a:xfrm>
              <a:off x="3422903" y="1683377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5">
                  <a:moveTo>
                    <a:pt x="72726" y="1519"/>
                  </a:moveTo>
                  <a:lnTo>
                    <a:pt x="70949" y="1519"/>
                  </a:lnTo>
                  <a:lnTo>
                    <a:pt x="69298" y="2280"/>
                  </a:lnTo>
                  <a:lnTo>
                    <a:pt x="67901" y="3677"/>
                  </a:lnTo>
                  <a:lnTo>
                    <a:pt x="2634" y="68945"/>
                  </a:lnTo>
                  <a:lnTo>
                    <a:pt x="-540" y="72119"/>
                  </a:lnTo>
                  <a:lnTo>
                    <a:pt x="-540" y="75802"/>
                  </a:lnTo>
                  <a:lnTo>
                    <a:pt x="127074" y="203544"/>
                  </a:lnTo>
                  <a:lnTo>
                    <a:pt x="164279" y="219289"/>
                  </a:lnTo>
                  <a:lnTo>
                    <a:pt x="174610" y="218329"/>
                  </a:lnTo>
                  <a:lnTo>
                    <a:pt x="361352" y="44184"/>
                  </a:lnTo>
                  <a:lnTo>
                    <a:pt x="364526" y="40882"/>
                  </a:lnTo>
                  <a:lnTo>
                    <a:pt x="364526" y="36311"/>
                  </a:lnTo>
                  <a:lnTo>
                    <a:pt x="362241" y="34025"/>
                  </a:lnTo>
                  <a:lnTo>
                    <a:pt x="360844" y="32502"/>
                  </a:lnTo>
                  <a:lnTo>
                    <a:pt x="359066" y="31867"/>
                  </a:lnTo>
                  <a:lnTo>
                    <a:pt x="357289" y="31867"/>
                  </a:lnTo>
                  <a:lnTo>
                    <a:pt x="355638" y="31867"/>
                  </a:lnTo>
                  <a:lnTo>
                    <a:pt x="353860" y="32502"/>
                  </a:lnTo>
                  <a:lnTo>
                    <a:pt x="352463" y="34025"/>
                  </a:lnTo>
                  <a:lnTo>
                    <a:pt x="192723" y="193766"/>
                  </a:lnTo>
                  <a:lnTo>
                    <a:pt x="186697" y="198679"/>
                  </a:lnTo>
                  <a:lnTo>
                    <a:pt x="179945" y="202306"/>
                  </a:lnTo>
                  <a:lnTo>
                    <a:pt x="172598" y="204552"/>
                  </a:lnTo>
                  <a:lnTo>
                    <a:pt x="164787" y="205321"/>
                  </a:lnTo>
                  <a:lnTo>
                    <a:pt x="157190" y="204552"/>
                  </a:lnTo>
                  <a:lnTo>
                    <a:pt x="149914" y="202306"/>
                  </a:lnTo>
                  <a:lnTo>
                    <a:pt x="143091" y="198679"/>
                  </a:lnTo>
                  <a:lnTo>
                    <a:pt x="136851" y="193766"/>
                  </a:lnTo>
                  <a:lnTo>
                    <a:pt x="17109" y="73516"/>
                  </a:lnTo>
                  <a:lnTo>
                    <a:pt x="72473" y="18534"/>
                  </a:lnTo>
                  <a:lnTo>
                    <a:pt x="92027" y="38089"/>
                  </a:lnTo>
                  <a:lnTo>
                    <a:pt x="93551" y="39613"/>
                  </a:lnTo>
                  <a:lnTo>
                    <a:pt x="95202" y="40247"/>
                  </a:lnTo>
                  <a:lnTo>
                    <a:pt x="96980" y="40247"/>
                  </a:lnTo>
                  <a:lnTo>
                    <a:pt x="98757" y="40247"/>
                  </a:lnTo>
                  <a:lnTo>
                    <a:pt x="100408" y="39613"/>
                  </a:lnTo>
                  <a:lnTo>
                    <a:pt x="101805" y="38089"/>
                  </a:lnTo>
                  <a:lnTo>
                    <a:pt x="105106" y="35295"/>
                  </a:lnTo>
                  <a:lnTo>
                    <a:pt x="105106" y="31105"/>
                  </a:lnTo>
                  <a:lnTo>
                    <a:pt x="101805" y="28311"/>
                  </a:lnTo>
                  <a:lnTo>
                    <a:pt x="77679" y="3677"/>
                  </a:lnTo>
                  <a:lnTo>
                    <a:pt x="76282" y="2280"/>
                  </a:lnTo>
                  <a:lnTo>
                    <a:pt x="74504" y="1519"/>
                  </a:lnTo>
                  <a:lnTo>
                    <a:pt x="72726" y="1519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58" name="object 48"/>
            <p:cNvSpPr/>
            <p:nvPr/>
          </p:nvSpPr>
          <p:spPr>
            <a:xfrm>
              <a:off x="3531869" y="1573903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19">
                  <a:moveTo>
                    <a:pt x="258735" y="1536"/>
                  </a:moveTo>
                  <a:lnTo>
                    <a:pt x="256957" y="1536"/>
                  </a:lnTo>
                  <a:lnTo>
                    <a:pt x="255179" y="1536"/>
                  </a:lnTo>
                  <a:lnTo>
                    <a:pt x="253529" y="2298"/>
                  </a:lnTo>
                  <a:lnTo>
                    <a:pt x="251878" y="3695"/>
                  </a:lnTo>
                  <a:lnTo>
                    <a:pt x="59884" y="196069"/>
                  </a:lnTo>
                  <a:lnTo>
                    <a:pt x="58614" y="196958"/>
                  </a:lnTo>
                  <a:lnTo>
                    <a:pt x="57218" y="197466"/>
                  </a:lnTo>
                  <a:lnTo>
                    <a:pt x="53408" y="197466"/>
                  </a:lnTo>
                  <a:lnTo>
                    <a:pt x="52012" y="196958"/>
                  </a:lnTo>
                  <a:lnTo>
                    <a:pt x="50615" y="196069"/>
                  </a:lnTo>
                  <a:lnTo>
                    <a:pt x="10870" y="155943"/>
                  </a:lnTo>
                  <a:lnTo>
                    <a:pt x="9092" y="155309"/>
                  </a:lnTo>
                  <a:lnTo>
                    <a:pt x="5537" y="155309"/>
                  </a:lnTo>
                  <a:lnTo>
                    <a:pt x="3886" y="155943"/>
                  </a:lnTo>
                  <a:lnTo>
                    <a:pt x="-557" y="160134"/>
                  </a:lnTo>
                  <a:lnTo>
                    <a:pt x="-557" y="164324"/>
                  </a:lnTo>
                  <a:lnTo>
                    <a:pt x="2235" y="167626"/>
                  </a:lnTo>
                  <a:lnTo>
                    <a:pt x="40837" y="205847"/>
                  </a:lnTo>
                  <a:lnTo>
                    <a:pt x="44647" y="210037"/>
                  </a:lnTo>
                  <a:lnTo>
                    <a:pt x="49218" y="211942"/>
                  </a:lnTo>
                  <a:lnTo>
                    <a:pt x="59884" y="211942"/>
                  </a:lnTo>
                  <a:lnTo>
                    <a:pt x="65090" y="209529"/>
                  </a:lnTo>
                  <a:lnTo>
                    <a:pt x="255560" y="19059"/>
                  </a:lnTo>
                  <a:lnTo>
                    <a:pt x="311051" y="74041"/>
                  </a:lnTo>
                  <a:lnTo>
                    <a:pt x="261655" y="123818"/>
                  </a:lnTo>
                  <a:lnTo>
                    <a:pt x="258354" y="126611"/>
                  </a:lnTo>
                  <a:lnTo>
                    <a:pt x="258354" y="130801"/>
                  </a:lnTo>
                  <a:lnTo>
                    <a:pt x="263052" y="134992"/>
                  </a:lnTo>
                  <a:lnTo>
                    <a:pt x="264830" y="135754"/>
                  </a:lnTo>
                  <a:lnTo>
                    <a:pt x="268258" y="135754"/>
                  </a:lnTo>
                  <a:lnTo>
                    <a:pt x="270036" y="134992"/>
                  </a:lnTo>
                  <a:lnTo>
                    <a:pt x="327304" y="77724"/>
                  </a:lnTo>
                  <a:lnTo>
                    <a:pt x="327812" y="75819"/>
                  </a:lnTo>
                  <a:lnTo>
                    <a:pt x="327812" y="74549"/>
                  </a:lnTo>
                  <a:lnTo>
                    <a:pt x="329209" y="72645"/>
                  </a:lnTo>
                  <a:lnTo>
                    <a:pt x="327304" y="68962"/>
                  </a:lnTo>
                  <a:lnTo>
                    <a:pt x="262163" y="3695"/>
                  </a:lnTo>
                  <a:lnTo>
                    <a:pt x="260513" y="2298"/>
                  </a:lnTo>
                  <a:lnTo>
                    <a:pt x="258735" y="1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59" name="object 49"/>
            <p:cNvSpPr/>
            <p:nvPr/>
          </p:nvSpPr>
          <p:spPr>
            <a:xfrm>
              <a:off x="3531869" y="1573903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19">
                  <a:moveTo>
                    <a:pt x="256957" y="1536"/>
                  </a:moveTo>
                  <a:lnTo>
                    <a:pt x="255179" y="1536"/>
                  </a:lnTo>
                  <a:lnTo>
                    <a:pt x="253529" y="2298"/>
                  </a:lnTo>
                  <a:lnTo>
                    <a:pt x="251878" y="3695"/>
                  </a:lnTo>
                  <a:lnTo>
                    <a:pt x="59884" y="196069"/>
                  </a:lnTo>
                  <a:lnTo>
                    <a:pt x="58614" y="196958"/>
                  </a:lnTo>
                  <a:lnTo>
                    <a:pt x="57218" y="197466"/>
                  </a:lnTo>
                  <a:lnTo>
                    <a:pt x="55313" y="197466"/>
                  </a:lnTo>
                  <a:lnTo>
                    <a:pt x="53408" y="197466"/>
                  </a:lnTo>
                  <a:lnTo>
                    <a:pt x="52012" y="196958"/>
                  </a:lnTo>
                  <a:lnTo>
                    <a:pt x="50615" y="196069"/>
                  </a:lnTo>
                  <a:lnTo>
                    <a:pt x="12394" y="157340"/>
                  </a:lnTo>
                  <a:lnTo>
                    <a:pt x="10870" y="155943"/>
                  </a:lnTo>
                  <a:lnTo>
                    <a:pt x="9092" y="155309"/>
                  </a:lnTo>
                  <a:lnTo>
                    <a:pt x="7315" y="155309"/>
                  </a:lnTo>
                  <a:lnTo>
                    <a:pt x="5537" y="155309"/>
                  </a:lnTo>
                  <a:lnTo>
                    <a:pt x="3886" y="155943"/>
                  </a:lnTo>
                  <a:lnTo>
                    <a:pt x="2235" y="157340"/>
                  </a:lnTo>
                  <a:lnTo>
                    <a:pt x="-557" y="160134"/>
                  </a:lnTo>
                  <a:lnTo>
                    <a:pt x="-557" y="164324"/>
                  </a:lnTo>
                  <a:lnTo>
                    <a:pt x="2235" y="167626"/>
                  </a:lnTo>
                  <a:lnTo>
                    <a:pt x="40837" y="205847"/>
                  </a:lnTo>
                  <a:lnTo>
                    <a:pt x="44647" y="210037"/>
                  </a:lnTo>
                  <a:lnTo>
                    <a:pt x="49218" y="211942"/>
                  </a:lnTo>
                  <a:lnTo>
                    <a:pt x="54805" y="211942"/>
                  </a:lnTo>
                  <a:lnTo>
                    <a:pt x="59884" y="211942"/>
                  </a:lnTo>
                  <a:lnTo>
                    <a:pt x="65090" y="209529"/>
                  </a:lnTo>
                  <a:lnTo>
                    <a:pt x="68773" y="205847"/>
                  </a:lnTo>
                  <a:lnTo>
                    <a:pt x="255560" y="19059"/>
                  </a:lnTo>
                  <a:lnTo>
                    <a:pt x="311051" y="74041"/>
                  </a:lnTo>
                  <a:lnTo>
                    <a:pt x="261655" y="123818"/>
                  </a:lnTo>
                  <a:lnTo>
                    <a:pt x="258354" y="126611"/>
                  </a:lnTo>
                  <a:lnTo>
                    <a:pt x="258354" y="130801"/>
                  </a:lnTo>
                  <a:lnTo>
                    <a:pt x="261655" y="133595"/>
                  </a:lnTo>
                  <a:lnTo>
                    <a:pt x="263052" y="134992"/>
                  </a:lnTo>
                  <a:lnTo>
                    <a:pt x="264830" y="135754"/>
                  </a:lnTo>
                  <a:lnTo>
                    <a:pt x="266481" y="135754"/>
                  </a:lnTo>
                  <a:lnTo>
                    <a:pt x="268258" y="135754"/>
                  </a:lnTo>
                  <a:lnTo>
                    <a:pt x="270036" y="134992"/>
                  </a:lnTo>
                  <a:lnTo>
                    <a:pt x="271433" y="133595"/>
                  </a:lnTo>
                  <a:lnTo>
                    <a:pt x="325907" y="79121"/>
                  </a:lnTo>
                  <a:lnTo>
                    <a:pt x="327304" y="77724"/>
                  </a:lnTo>
                  <a:lnTo>
                    <a:pt x="327812" y="75819"/>
                  </a:lnTo>
                  <a:lnTo>
                    <a:pt x="327812" y="74549"/>
                  </a:lnTo>
                  <a:lnTo>
                    <a:pt x="329209" y="72645"/>
                  </a:lnTo>
                  <a:lnTo>
                    <a:pt x="328193" y="70740"/>
                  </a:lnTo>
                  <a:lnTo>
                    <a:pt x="327304" y="68962"/>
                  </a:lnTo>
                  <a:lnTo>
                    <a:pt x="262163" y="3695"/>
                  </a:lnTo>
                  <a:lnTo>
                    <a:pt x="260513" y="2298"/>
                  </a:lnTo>
                  <a:lnTo>
                    <a:pt x="258735" y="1536"/>
                  </a:lnTo>
                  <a:lnTo>
                    <a:pt x="256957" y="1536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  <p:grpSp>
        <p:nvGrpSpPr>
          <p:cNvPr id="60" name="object 50"/>
          <p:cNvGrpSpPr/>
          <p:nvPr/>
        </p:nvGrpSpPr>
        <p:grpSpPr>
          <a:xfrm>
            <a:off x="1467952" y="5371277"/>
            <a:ext cx="363623" cy="363623"/>
            <a:chOff x="3227456" y="9434066"/>
            <a:chExt cx="799465" cy="799465"/>
          </a:xfrm>
        </p:grpSpPr>
        <p:sp>
          <p:nvSpPr>
            <p:cNvPr id="61" name="object 51"/>
            <p:cNvSpPr/>
            <p:nvPr/>
          </p:nvSpPr>
          <p:spPr>
            <a:xfrm>
              <a:off x="3259201" y="9465811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4" h="735965">
                  <a:moveTo>
                    <a:pt x="367219" y="290"/>
                  </a:moveTo>
                  <a:lnTo>
                    <a:pt x="321101" y="3154"/>
                  </a:lnTo>
                  <a:lnTo>
                    <a:pt x="276691" y="11516"/>
                  </a:lnTo>
                  <a:lnTo>
                    <a:pt x="234331" y="25033"/>
                  </a:lnTo>
                  <a:lnTo>
                    <a:pt x="194369" y="43361"/>
                  </a:lnTo>
                  <a:lnTo>
                    <a:pt x="157148" y="66155"/>
                  </a:lnTo>
                  <a:lnTo>
                    <a:pt x="123013" y="93072"/>
                  </a:lnTo>
                  <a:lnTo>
                    <a:pt x="92311" y="123767"/>
                  </a:lnTo>
                  <a:lnTo>
                    <a:pt x="65385" y="157897"/>
                  </a:lnTo>
                  <a:lnTo>
                    <a:pt x="42581" y="195117"/>
                  </a:lnTo>
                  <a:lnTo>
                    <a:pt x="24244" y="235084"/>
                  </a:lnTo>
                  <a:lnTo>
                    <a:pt x="10719" y="277454"/>
                  </a:lnTo>
                  <a:lnTo>
                    <a:pt x="2351" y="321881"/>
                  </a:lnTo>
                  <a:lnTo>
                    <a:pt x="-514" y="368024"/>
                  </a:lnTo>
                  <a:lnTo>
                    <a:pt x="2351" y="414129"/>
                  </a:lnTo>
                  <a:lnTo>
                    <a:pt x="10719" y="458526"/>
                  </a:lnTo>
                  <a:lnTo>
                    <a:pt x="24244" y="500872"/>
                  </a:lnTo>
                  <a:lnTo>
                    <a:pt x="42581" y="540820"/>
                  </a:lnTo>
                  <a:lnTo>
                    <a:pt x="65385" y="578027"/>
                  </a:lnTo>
                  <a:lnTo>
                    <a:pt x="92311" y="612147"/>
                  </a:lnTo>
                  <a:lnTo>
                    <a:pt x="123013" y="642836"/>
                  </a:lnTo>
                  <a:lnTo>
                    <a:pt x="157148" y="669750"/>
                  </a:lnTo>
                  <a:lnTo>
                    <a:pt x="194369" y="692543"/>
                  </a:lnTo>
                  <a:lnTo>
                    <a:pt x="234331" y="710871"/>
                  </a:lnTo>
                  <a:lnTo>
                    <a:pt x="276691" y="724390"/>
                  </a:lnTo>
                  <a:lnTo>
                    <a:pt x="321101" y="732753"/>
                  </a:lnTo>
                  <a:lnTo>
                    <a:pt x="367219" y="735618"/>
                  </a:lnTo>
                  <a:lnTo>
                    <a:pt x="413334" y="732753"/>
                  </a:lnTo>
                  <a:lnTo>
                    <a:pt x="457739" y="724390"/>
                  </a:lnTo>
                  <a:lnTo>
                    <a:pt x="500089" y="710871"/>
                  </a:lnTo>
                  <a:lnTo>
                    <a:pt x="540040" y="692543"/>
                  </a:lnTo>
                  <a:lnTo>
                    <a:pt x="577248" y="669750"/>
                  </a:lnTo>
                  <a:lnTo>
                    <a:pt x="611368" y="642836"/>
                  </a:lnTo>
                  <a:lnTo>
                    <a:pt x="642056" y="612147"/>
                  </a:lnTo>
                  <a:lnTo>
                    <a:pt x="668968" y="578027"/>
                  </a:lnTo>
                  <a:lnTo>
                    <a:pt x="691758" y="540820"/>
                  </a:lnTo>
                  <a:lnTo>
                    <a:pt x="710084" y="500872"/>
                  </a:lnTo>
                  <a:lnTo>
                    <a:pt x="723600" y="458526"/>
                  </a:lnTo>
                  <a:lnTo>
                    <a:pt x="731962" y="414129"/>
                  </a:lnTo>
                  <a:lnTo>
                    <a:pt x="734826" y="368024"/>
                  </a:lnTo>
                  <a:lnTo>
                    <a:pt x="731962" y="321881"/>
                  </a:lnTo>
                  <a:lnTo>
                    <a:pt x="723600" y="277454"/>
                  </a:lnTo>
                  <a:lnTo>
                    <a:pt x="710084" y="235084"/>
                  </a:lnTo>
                  <a:lnTo>
                    <a:pt x="691758" y="195117"/>
                  </a:lnTo>
                  <a:lnTo>
                    <a:pt x="668968" y="157897"/>
                  </a:lnTo>
                  <a:lnTo>
                    <a:pt x="642056" y="123767"/>
                  </a:lnTo>
                  <a:lnTo>
                    <a:pt x="611368" y="93072"/>
                  </a:lnTo>
                  <a:lnTo>
                    <a:pt x="577248" y="66155"/>
                  </a:lnTo>
                  <a:lnTo>
                    <a:pt x="540040" y="43361"/>
                  </a:lnTo>
                  <a:lnTo>
                    <a:pt x="500089" y="25033"/>
                  </a:lnTo>
                  <a:lnTo>
                    <a:pt x="457739" y="11516"/>
                  </a:lnTo>
                  <a:lnTo>
                    <a:pt x="413334" y="3154"/>
                  </a:lnTo>
                  <a:lnTo>
                    <a:pt x="367219" y="290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63" name="object 52"/>
            <p:cNvSpPr/>
            <p:nvPr/>
          </p:nvSpPr>
          <p:spPr>
            <a:xfrm>
              <a:off x="3259201" y="9465811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4" h="735965">
                  <a:moveTo>
                    <a:pt x="-514" y="368024"/>
                  </a:moveTo>
                  <a:lnTo>
                    <a:pt x="2351" y="321881"/>
                  </a:lnTo>
                  <a:lnTo>
                    <a:pt x="10719" y="277454"/>
                  </a:lnTo>
                  <a:lnTo>
                    <a:pt x="24244" y="235084"/>
                  </a:lnTo>
                  <a:lnTo>
                    <a:pt x="42581" y="195117"/>
                  </a:lnTo>
                  <a:lnTo>
                    <a:pt x="65385" y="157897"/>
                  </a:lnTo>
                  <a:lnTo>
                    <a:pt x="92311" y="123767"/>
                  </a:lnTo>
                  <a:lnTo>
                    <a:pt x="123013" y="93072"/>
                  </a:lnTo>
                  <a:lnTo>
                    <a:pt x="157148" y="66155"/>
                  </a:lnTo>
                  <a:lnTo>
                    <a:pt x="194369" y="43361"/>
                  </a:lnTo>
                  <a:lnTo>
                    <a:pt x="234331" y="25033"/>
                  </a:lnTo>
                  <a:lnTo>
                    <a:pt x="276691" y="11516"/>
                  </a:lnTo>
                  <a:lnTo>
                    <a:pt x="321101" y="3154"/>
                  </a:lnTo>
                  <a:lnTo>
                    <a:pt x="367219" y="290"/>
                  </a:lnTo>
                  <a:lnTo>
                    <a:pt x="413334" y="3154"/>
                  </a:lnTo>
                  <a:lnTo>
                    <a:pt x="457739" y="11516"/>
                  </a:lnTo>
                  <a:lnTo>
                    <a:pt x="500089" y="25033"/>
                  </a:lnTo>
                  <a:lnTo>
                    <a:pt x="540040" y="43361"/>
                  </a:lnTo>
                  <a:lnTo>
                    <a:pt x="577248" y="66155"/>
                  </a:lnTo>
                  <a:lnTo>
                    <a:pt x="611368" y="93072"/>
                  </a:lnTo>
                  <a:lnTo>
                    <a:pt x="642056" y="123767"/>
                  </a:lnTo>
                  <a:lnTo>
                    <a:pt x="668968" y="157897"/>
                  </a:lnTo>
                  <a:lnTo>
                    <a:pt x="691758" y="195117"/>
                  </a:lnTo>
                  <a:lnTo>
                    <a:pt x="710084" y="235084"/>
                  </a:lnTo>
                  <a:lnTo>
                    <a:pt x="723600" y="277454"/>
                  </a:lnTo>
                  <a:lnTo>
                    <a:pt x="731962" y="321881"/>
                  </a:lnTo>
                  <a:lnTo>
                    <a:pt x="734826" y="368024"/>
                  </a:lnTo>
                  <a:lnTo>
                    <a:pt x="731962" y="414129"/>
                  </a:lnTo>
                  <a:lnTo>
                    <a:pt x="723600" y="458526"/>
                  </a:lnTo>
                  <a:lnTo>
                    <a:pt x="710084" y="500872"/>
                  </a:lnTo>
                  <a:lnTo>
                    <a:pt x="691758" y="540820"/>
                  </a:lnTo>
                  <a:lnTo>
                    <a:pt x="668968" y="578027"/>
                  </a:lnTo>
                  <a:lnTo>
                    <a:pt x="642056" y="612147"/>
                  </a:lnTo>
                  <a:lnTo>
                    <a:pt x="611368" y="642836"/>
                  </a:lnTo>
                  <a:lnTo>
                    <a:pt x="577248" y="669750"/>
                  </a:lnTo>
                  <a:lnTo>
                    <a:pt x="540040" y="692543"/>
                  </a:lnTo>
                  <a:lnTo>
                    <a:pt x="500089" y="710871"/>
                  </a:lnTo>
                  <a:lnTo>
                    <a:pt x="457739" y="724390"/>
                  </a:lnTo>
                  <a:lnTo>
                    <a:pt x="413334" y="732753"/>
                  </a:lnTo>
                  <a:lnTo>
                    <a:pt x="367219" y="735618"/>
                  </a:lnTo>
                  <a:lnTo>
                    <a:pt x="321101" y="732753"/>
                  </a:lnTo>
                  <a:lnTo>
                    <a:pt x="276691" y="724390"/>
                  </a:lnTo>
                  <a:lnTo>
                    <a:pt x="234331" y="710871"/>
                  </a:lnTo>
                  <a:lnTo>
                    <a:pt x="194369" y="692543"/>
                  </a:lnTo>
                  <a:lnTo>
                    <a:pt x="157148" y="669750"/>
                  </a:lnTo>
                  <a:lnTo>
                    <a:pt x="123013" y="642836"/>
                  </a:lnTo>
                  <a:lnTo>
                    <a:pt x="92311" y="612147"/>
                  </a:lnTo>
                  <a:lnTo>
                    <a:pt x="65385" y="578027"/>
                  </a:lnTo>
                  <a:lnTo>
                    <a:pt x="42581" y="540820"/>
                  </a:lnTo>
                  <a:lnTo>
                    <a:pt x="24244" y="500872"/>
                  </a:lnTo>
                  <a:lnTo>
                    <a:pt x="10719" y="458526"/>
                  </a:lnTo>
                  <a:lnTo>
                    <a:pt x="2351" y="414129"/>
                  </a:lnTo>
                  <a:lnTo>
                    <a:pt x="-514" y="368024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64" name="object 53"/>
            <p:cNvSpPr/>
            <p:nvPr/>
          </p:nvSpPr>
          <p:spPr>
            <a:xfrm>
              <a:off x="3407410" y="9761086"/>
              <a:ext cx="365760" cy="217804"/>
            </a:xfrm>
            <a:custGeom>
              <a:avLst/>
              <a:gdLst/>
              <a:ahLst/>
              <a:cxnLst/>
              <a:rect l="l" t="t" r="r" b="b"/>
              <a:pathLst>
                <a:path w="365760" h="217804">
                  <a:moveTo>
                    <a:pt x="74507" y="243"/>
                  </a:moveTo>
                  <a:lnTo>
                    <a:pt x="72856" y="243"/>
                  </a:lnTo>
                  <a:lnTo>
                    <a:pt x="71078" y="243"/>
                  </a:lnTo>
                  <a:lnTo>
                    <a:pt x="69300" y="878"/>
                  </a:lnTo>
                  <a:lnTo>
                    <a:pt x="-538" y="70844"/>
                  </a:lnTo>
                  <a:lnTo>
                    <a:pt x="-538" y="74526"/>
                  </a:lnTo>
                  <a:lnTo>
                    <a:pt x="127076" y="202141"/>
                  </a:lnTo>
                  <a:lnTo>
                    <a:pt x="164281" y="218014"/>
                  </a:lnTo>
                  <a:lnTo>
                    <a:pt x="174686" y="217034"/>
                  </a:lnTo>
                  <a:lnTo>
                    <a:pt x="184567" y="214077"/>
                  </a:lnTo>
                  <a:lnTo>
                    <a:pt x="193638" y="209121"/>
                  </a:lnTo>
                  <a:lnTo>
                    <a:pt x="201614" y="202141"/>
                  </a:lnTo>
                  <a:lnTo>
                    <a:pt x="364656" y="39607"/>
                  </a:lnTo>
                  <a:lnTo>
                    <a:pt x="364656" y="34909"/>
                  </a:lnTo>
                  <a:lnTo>
                    <a:pt x="192725" y="192364"/>
                  </a:lnTo>
                  <a:lnTo>
                    <a:pt x="186699" y="197350"/>
                  </a:lnTo>
                  <a:lnTo>
                    <a:pt x="179948" y="201014"/>
                  </a:lnTo>
                  <a:lnTo>
                    <a:pt x="172601" y="203274"/>
                  </a:lnTo>
                  <a:lnTo>
                    <a:pt x="164789" y="204046"/>
                  </a:lnTo>
                  <a:lnTo>
                    <a:pt x="157192" y="203274"/>
                  </a:lnTo>
                  <a:lnTo>
                    <a:pt x="149917" y="201014"/>
                  </a:lnTo>
                  <a:lnTo>
                    <a:pt x="143094" y="197350"/>
                  </a:lnTo>
                  <a:lnTo>
                    <a:pt x="136854" y="192364"/>
                  </a:lnTo>
                  <a:lnTo>
                    <a:pt x="17112" y="72241"/>
                  </a:lnTo>
                  <a:lnTo>
                    <a:pt x="72602" y="17258"/>
                  </a:lnTo>
                  <a:lnTo>
                    <a:pt x="93554" y="38210"/>
                  </a:lnTo>
                  <a:lnTo>
                    <a:pt x="95331" y="38845"/>
                  </a:lnTo>
                  <a:lnTo>
                    <a:pt x="98760" y="38845"/>
                  </a:lnTo>
                  <a:lnTo>
                    <a:pt x="100538" y="38210"/>
                  </a:lnTo>
                  <a:lnTo>
                    <a:pt x="105109" y="34020"/>
                  </a:lnTo>
                  <a:lnTo>
                    <a:pt x="105109" y="29830"/>
                  </a:lnTo>
                  <a:lnTo>
                    <a:pt x="101934" y="27036"/>
                  </a:lnTo>
                  <a:lnTo>
                    <a:pt x="76284" y="878"/>
                  </a:lnTo>
                  <a:lnTo>
                    <a:pt x="74507" y="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65" name="object 54"/>
            <p:cNvSpPr/>
            <p:nvPr/>
          </p:nvSpPr>
          <p:spPr>
            <a:xfrm>
              <a:off x="3407410" y="9761086"/>
              <a:ext cx="365760" cy="217804"/>
            </a:xfrm>
            <a:custGeom>
              <a:avLst/>
              <a:gdLst/>
              <a:ahLst/>
              <a:cxnLst/>
              <a:rect l="l" t="t" r="r" b="b"/>
              <a:pathLst>
                <a:path w="365760" h="217804">
                  <a:moveTo>
                    <a:pt x="72856" y="243"/>
                  </a:moveTo>
                  <a:lnTo>
                    <a:pt x="71078" y="243"/>
                  </a:lnTo>
                  <a:lnTo>
                    <a:pt x="69300" y="878"/>
                  </a:lnTo>
                  <a:lnTo>
                    <a:pt x="67904" y="2275"/>
                  </a:lnTo>
                  <a:lnTo>
                    <a:pt x="2763" y="67543"/>
                  </a:lnTo>
                  <a:lnTo>
                    <a:pt x="-538" y="70844"/>
                  </a:lnTo>
                  <a:lnTo>
                    <a:pt x="-538" y="74526"/>
                  </a:lnTo>
                  <a:lnTo>
                    <a:pt x="2763" y="77828"/>
                  </a:lnTo>
                  <a:lnTo>
                    <a:pt x="127076" y="202141"/>
                  </a:lnTo>
                  <a:lnTo>
                    <a:pt x="164281" y="218014"/>
                  </a:lnTo>
                  <a:lnTo>
                    <a:pt x="174686" y="217034"/>
                  </a:lnTo>
                  <a:lnTo>
                    <a:pt x="361354" y="42908"/>
                  </a:lnTo>
                  <a:lnTo>
                    <a:pt x="364656" y="39607"/>
                  </a:lnTo>
                  <a:lnTo>
                    <a:pt x="364656" y="34909"/>
                  </a:lnTo>
                  <a:lnTo>
                    <a:pt x="362243" y="32623"/>
                  </a:lnTo>
                  <a:lnTo>
                    <a:pt x="360846" y="31226"/>
                  </a:lnTo>
                  <a:lnTo>
                    <a:pt x="359196" y="30464"/>
                  </a:lnTo>
                  <a:lnTo>
                    <a:pt x="357418" y="30464"/>
                  </a:lnTo>
                  <a:lnTo>
                    <a:pt x="355640" y="30464"/>
                  </a:lnTo>
                  <a:lnTo>
                    <a:pt x="353863" y="31226"/>
                  </a:lnTo>
                  <a:lnTo>
                    <a:pt x="352466" y="32623"/>
                  </a:lnTo>
                  <a:lnTo>
                    <a:pt x="192725" y="192364"/>
                  </a:lnTo>
                  <a:lnTo>
                    <a:pt x="186699" y="197350"/>
                  </a:lnTo>
                  <a:lnTo>
                    <a:pt x="179948" y="201014"/>
                  </a:lnTo>
                  <a:lnTo>
                    <a:pt x="172601" y="203274"/>
                  </a:lnTo>
                  <a:lnTo>
                    <a:pt x="164789" y="204046"/>
                  </a:lnTo>
                  <a:lnTo>
                    <a:pt x="157192" y="203274"/>
                  </a:lnTo>
                  <a:lnTo>
                    <a:pt x="149917" y="201014"/>
                  </a:lnTo>
                  <a:lnTo>
                    <a:pt x="143094" y="197350"/>
                  </a:lnTo>
                  <a:lnTo>
                    <a:pt x="136854" y="192364"/>
                  </a:lnTo>
                  <a:lnTo>
                    <a:pt x="17112" y="72241"/>
                  </a:lnTo>
                  <a:lnTo>
                    <a:pt x="72602" y="17258"/>
                  </a:lnTo>
                  <a:lnTo>
                    <a:pt x="92157" y="36813"/>
                  </a:lnTo>
                  <a:lnTo>
                    <a:pt x="93554" y="38210"/>
                  </a:lnTo>
                  <a:lnTo>
                    <a:pt x="95331" y="38845"/>
                  </a:lnTo>
                  <a:lnTo>
                    <a:pt x="96982" y="38845"/>
                  </a:lnTo>
                  <a:lnTo>
                    <a:pt x="98760" y="38845"/>
                  </a:lnTo>
                  <a:lnTo>
                    <a:pt x="100538" y="38210"/>
                  </a:lnTo>
                  <a:lnTo>
                    <a:pt x="101934" y="36813"/>
                  </a:lnTo>
                  <a:lnTo>
                    <a:pt x="105109" y="34020"/>
                  </a:lnTo>
                  <a:lnTo>
                    <a:pt x="105109" y="29830"/>
                  </a:lnTo>
                  <a:lnTo>
                    <a:pt x="101934" y="27036"/>
                  </a:lnTo>
                  <a:lnTo>
                    <a:pt x="77681" y="2275"/>
                  </a:lnTo>
                  <a:lnTo>
                    <a:pt x="76284" y="878"/>
                  </a:lnTo>
                  <a:lnTo>
                    <a:pt x="74507" y="243"/>
                  </a:lnTo>
                  <a:lnTo>
                    <a:pt x="72856" y="243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66" name="object 55"/>
            <p:cNvSpPr/>
            <p:nvPr/>
          </p:nvSpPr>
          <p:spPr>
            <a:xfrm>
              <a:off x="3516376" y="9651611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8737" y="260"/>
                  </a:moveTo>
                  <a:lnTo>
                    <a:pt x="257087" y="260"/>
                  </a:lnTo>
                  <a:lnTo>
                    <a:pt x="255309" y="260"/>
                  </a:lnTo>
                  <a:lnTo>
                    <a:pt x="253531" y="895"/>
                  </a:lnTo>
                  <a:lnTo>
                    <a:pt x="251880" y="2292"/>
                  </a:lnTo>
                  <a:lnTo>
                    <a:pt x="60014" y="194667"/>
                  </a:lnTo>
                  <a:lnTo>
                    <a:pt x="58617" y="195683"/>
                  </a:lnTo>
                  <a:lnTo>
                    <a:pt x="57220" y="196064"/>
                  </a:lnTo>
                  <a:lnTo>
                    <a:pt x="53538" y="196064"/>
                  </a:lnTo>
                  <a:lnTo>
                    <a:pt x="52141" y="195683"/>
                  </a:lnTo>
                  <a:lnTo>
                    <a:pt x="50744" y="194667"/>
                  </a:lnTo>
                  <a:lnTo>
                    <a:pt x="12523" y="156065"/>
                  </a:lnTo>
                  <a:lnTo>
                    <a:pt x="10872" y="154668"/>
                  </a:lnTo>
                  <a:lnTo>
                    <a:pt x="9095" y="153906"/>
                  </a:lnTo>
                  <a:lnTo>
                    <a:pt x="5666" y="153906"/>
                  </a:lnTo>
                  <a:lnTo>
                    <a:pt x="3889" y="154668"/>
                  </a:lnTo>
                  <a:lnTo>
                    <a:pt x="-555" y="158858"/>
                  </a:lnTo>
                  <a:lnTo>
                    <a:pt x="-555" y="163049"/>
                  </a:lnTo>
                  <a:lnTo>
                    <a:pt x="2238" y="166350"/>
                  </a:lnTo>
                  <a:lnTo>
                    <a:pt x="40967" y="204444"/>
                  </a:lnTo>
                  <a:lnTo>
                    <a:pt x="44649" y="208635"/>
                  </a:lnTo>
                  <a:lnTo>
                    <a:pt x="49347" y="210539"/>
                  </a:lnTo>
                  <a:lnTo>
                    <a:pt x="60014" y="210539"/>
                  </a:lnTo>
                  <a:lnTo>
                    <a:pt x="65093" y="208254"/>
                  </a:lnTo>
                  <a:lnTo>
                    <a:pt x="255690" y="17784"/>
                  </a:lnTo>
                  <a:lnTo>
                    <a:pt x="311053" y="72639"/>
                  </a:lnTo>
                  <a:lnTo>
                    <a:pt x="261658" y="122542"/>
                  </a:lnTo>
                  <a:lnTo>
                    <a:pt x="258483" y="125336"/>
                  </a:lnTo>
                  <a:lnTo>
                    <a:pt x="258483" y="129526"/>
                  </a:lnTo>
                  <a:lnTo>
                    <a:pt x="263055" y="133716"/>
                  </a:lnTo>
                  <a:lnTo>
                    <a:pt x="264832" y="134351"/>
                  </a:lnTo>
                  <a:lnTo>
                    <a:pt x="268388" y="134351"/>
                  </a:lnTo>
                  <a:lnTo>
                    <a:pt x="270039" y="133716"/>
                  </a:lnTo>
                  <a:lnTo>
                    <a:pt x="327433" y="76448"/>
                  </a:lnTo>
                  <a:lnTo>
                    <a:pt x="327814" y="74544"/>
                  </a:lnTo>
                  <a:lnTo>
                    <a:pt x="327814" y="73147"/>
                  </a:lnTo>
                  <a:lnTo>
                    <a:pt x="329211" y="71242"/>
                  </a:lnTo>
                  <a:lnTo>
                    <a:pt x="327433" y="67560"/>
                  </a:lnTo>
                  <a:lnTo>
                    <a:pt x="262166" y="2292"/>
                  </a:lnTo>
                  <a:lnTo>
                    <a:pt x="260515" y="895"/>
                  </a:lnTo>
                  <a:lnTo>
                    <a:pt x="258737" y="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67" name="object 56"/>
            <p:cNvSpPr/>
            <p:nvPr/>
          </p:nvSpPr>
          <p:spPr>
            <a:xfrm>
              <a:off x="3516376" y="9651611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7087" y="260"/>
                  </a:moveTo>
                  <a:lnTo>
                    <a:pt x="255309" y="260"/>
                  </a:lnTo>
                  <a:lnTo>
                    <a:pt x="253531" y="895"/>
                  </a:lnTo>
                  <a:lnTo>
                    <a:pt x="251880" y="2292"/>
                  </a:lnTo>
                  <a:lnTo>
                    <a:pt x="60014" y="194667"/>
                  </a:lnTo>
                  <a:lnTo>
                    <a:pt x="58617" y="195683"/>
                  </a:lnTo>
                  <a:lnTo>
                    <a:pt x="57220" y="196064"/>
                  </a:lnTo>
                  <a:lnTo>
                    <a:pt x="55315" y="196064"/>
                  </a:lnTo>
                  <a:lnTo>
                    <a:pt x="53538" y="196064"/>
                  </a:lnTo>
                  <a:lnTo>
                    <a:pt x="52141" y="195683"/>
                  </a:lnTo>
                  <a:lnTo>
                    <a:pt x="50744" y="194667"/>
                  </a:lnTo>
                  <a:lnTo>
                    <a:pt x="12523" y="156065"/>
                  </a:lnTo>
                  <a:lnTo>
                    <a:pt x="10872" y="154668"/>
                  </a:lnTo>
                  <a:lnTo>
                    <a:pt x="9095" y="153906"/>
                  </a:lnTo>
                  <a:lnTo>
                    <a:pt x="7444" y="153906"/>
                  </a:lnTo>
                  <a:lnTo>
                    <a:pt x="5666" y="153906"/>
                  </a:lnTo>
                  <a:lnTo>
                    <a:pt x="3889" y="154668"/>
                  </a:lnTo>
                  <a:lnTo>
                    <a:pt x="2238" y="156065"/>
                  </a:lnTo>
                  <a:lnTo>
                    <a:pt x="-555" y="158858"/>
                  </a:lnTo>
                  <a:lnTo>
                    <a:pt x="-555" y="163049"/>
                  </a:lnTo>
                  <a:lnTo>
                    <a:pt x="2238" y="166350"/>
                  </a:lnTo>
                  <a:lnTo>
                    <a:pt x="40967" y="204444"/>
                  </a:lnTo>
                  <a:lnTo>
                    <a:pt x="44649" y="208635"/>
                  </a:lnTo>
                  <a:lnTo>
                    <a:pt x="49347" y="210539"/>
                  </a:lnTo>
                  <a:lnTo>
                    <a:pt x="54935" y="210539"/>
                  </a:lnTo>
                  <a:lnTo>
                    <a:pt x="60014" y="210539"/>
                  </a:lnTo>
                  <a:lnTo>
                    <a:pt x="65093" y="208254"/>
                  </a:lnTo>
                  <a:lnTo>
                    <a:pt x="68902" y="204444"/>
                  </a:lnTo>
                  <a:lnTo>
                    <a:pt x="255690" y="17784"/>
                  </a:lnTo>
                  <a:lnTo>
                    <a:pt x="311053" y="72639"/>
                  </a:lnTo>
                  <a:lnTo>
                    <a:pt x="261658" y="122542"/>
                  </a:lnTo>
                  <a:lnTo>
                    <a:pt x="258483" y="125336"/>
                  </a:lnTo>
                  <a:lnTo>
                    <a:pt x="258483" y="129526"/>
                  </a:lnTo>
                  <a:lnTo>
                    <a:pt x="261658" y="132320"/>
                  </a:lnTo>
                  <a:lnTo>
                    <a:pt x="263055" y="133716"/>
                  </a:lnTo>
                  <a:lnTo>
                    <a:pt x="264832" y="134351"/>
                  </a:lnTo>
                  <a:lnTo>
                    <a:pt x="266610" y="134351"/>
                  </a:lnTo>
                  <a:lnTo>
                    <a:pt x="268388" y="134351"/>
                  </a:lnTo>
                  <a:lnTo>
                    <a:pt x="270039" y="133716"/>
                  </a:lnTo>
                  <a:lnTo>
                    <a:pt x="271435" y="132320"/>
                  </a:lnTo>
                  <a:lnTo>
                    <a:pt x="326037" y="77845"/>
                  </a:lnTo>
                  <a:lnTo>
                    <a:pt x="327433" y="76448"/>
                  </a:lnTo>
                  <a:lnTo>
                    <a:pt x="327814" y="74544"/>
                  </a:lnTo>
                  <a:lnTo>
                    <a:pt x="327814" y="73147"/>
                  </a:lnTo>
                  <a:lnTo>
                    <a:pt x="329211" y="71242"/>
                  </a:lnTo>
                  <a:lnTo>
                    <a:pt x="262166" y="2292"/>
                  </a:lnTo>
                  <a:lnTo>
                    <a:pt x="258737" y="260"/>
                  </a:lnTo>
                  <a:lnTo>
                    <a:pt x="257087" y="260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  <p:grpSp>
        <p:nvGrpSpPr>
          <p:cNvPr id="68" name="object 57"/>
          <p:cNvGrpSpPr/>
          <p:nvPr/>
        </p:nvGrpSpPr>
        <p:grpSpPr>
          <a:xfrm>
            <a:off x="2425559" y="2351908"/>
            <a:ext cx="363623" cy="363334"/>
            <a:chOff x="5332862" y="2795648"/>
            <a:chExt cx="799465" cy="798830"/>
          </a:xfrm>
        </p:grpSpPr>
        <p:sp>
          <p:nvSpPr>
            <p:cNvPr id="69" name="object 58"/>
            <p:cNvSpPr/>
            <p:nvPr/>
          </p:nvSpPr>
          <p:spPr>
            <a:xfrm>
              <a:off x="5364607" y="2827393"/>
              <a:ext cx="735965" cy="735330"/>
            </a:xfrm>
            <a:custGeom>
              <a:avLst/>
              <a:gdLst/>
              <a:ahLst/>
              <a:cxnLst/>
              <a:rect l="l" t="t" r="r" b="b"/>
              <a:pathLst>
                <a:path w="735964" h="735329">
                  <a:moveTo>
                    <a:pt x="366759" y="1338"/>
                  </a:moveTo>
                  <a:lnTo>
                    <a:pt x="320644" y="4202"/>
                  </a:lnTo>
                  <a:lnTo>
                    <a:pt x="276239" y="12564"/>
                  </a:lnTo>
                  <a:lnTo>
                    <a:pt x="233889" y="26080"/>
                  </a:lnTo>
                  <a:lnTo>
                    <a:pt x="193938" y="44405"/>
                  </a:lnTo>
                  <a:lnTo>
                    <a:pt x="156730" y="67196"/>
                  </a:lnTo>
                  <a:lnTo>
                    <a:pt x="122610" y="94108"/>
                  </a:lnTo>
                  <a:lnTo>
                    <a:pt x="91922" y="124796"/>
                  </a:lnTo>
                  <a:lnTo>
                    <a:pt x="65011" y="158916"/>
                  </a:lnTo>
                  <a:lnTo>
                    <a:pt x="42220" y="196123"/>
                  </a:lnTo>
                  <a:lnTo>
                    <a:pt x="23894" y="236075"/>
                  </a:lnTo>
                  <a:lnTo>
                    <a:pt x="10378" y="278425"/>
                  </a:lnTo>
                  <a:lnTo>
                    <a:pt x="2016" y="322830"/>
                  </a:lnTo>
                  <a:lnTo>
                    <a:pt x="-847" y="368945"/>
                  </a:lnTo>
                  <a:lnTo>
                    <a:pt x="2016" y="415060"/>
                  </a:lnTo>
                  <a:lnTo>
                    <a:pt x="10378" y="459465"/>
                  </a:lnTo>
                  <a:lnTo>
                    <a:pt x="23894" y="501815"/>
                  </a:lnTo>
                  <a:lnTo>
                    <a:pt x="42220" y="541766"/>
                  </a:lnTo>
                  <a:lnTo>
                    <a:pt x="65011" y="578974"/>
                  </a:lnTo>
                  <a:lnTo>
                    <a:pt x="91922" y="613094"/>
                  </a:lnTo>
                  <a:lnTo>
                    <a:pt x="122610" y="643782"/>
                  </a:lnTo>
                  <a:lnTo>
                    <a:pt x="156730" y="670694"/>
                  </a:lnTo>
                  <a:lnTo>
                    <a:pt x="193938" y="693484"/>
                  </a:lnTo>
                  <a:lnTo>
                    <a:pt x="233889" y="711810"/>
                  </a:lnTo>
                  <a:lnTo>
                    <a:pt x="276239" y="725326"/>
                  </a:lnTo>
                  <a:lnTo>
                    <a:pt x="320644" y="733688"/>
                  </a:lnTo>
                  <a:lnTo>
                    <a:pt x="366759" y="736552"/>
                  </a:lnTo>
                  <a:lnTo>
                    <a:pt x="412902" y="733688"/>
                  </a:lnTo>
                  <a:lnTo>
                    <a:pt x="457330" y="725326"/>
                  </a:lnTo>
                  <a:lnTo>
                    <a:pt x="499699" y="711810"/>
                  </a:lnTo>
                  <a:lnTo>
                    <a:pt x="539666" y="693484"/>
                  </a:lnTo>
                  <a:lnTo>
                    <a:pt x="576886" y="670694"/>
                  </a:lnTo>
                  <a:lnTo>
                    <a:pt x="611016" y="643782"/>
                  </a:lnTo>
                  <a:lnTo>
                    <a:pt x="641711" y="613094"/>
                  </a:lnTo>
                  <a:lnTo>
                    <a:pt x="668628" y="578974"/>
                  </a:lnTo>
                  <a:lnTo>
                    <a:pt x="691422" y="541766"/>
                  </a:lnTo>
                  <a:lnTo>
                    <a:pt x="709750" y="501815"/>
                  </a:lnTo>
                  <a:lnTo>
                    <a:pt x="723267" y="459465"/>
                  </a:lnTo>
                  <a:lnTo>
                    <a:pt x="731629" y="415060"/>
                  </a:lnTo>
                  <a:lnTo>
                    <a:pt x="734493" y="368945"/>
                  </a:lnTo>
                  <a:lnTo>
                    <a:pt x="731629" y="322830"/>
                  </a:lnTo>
                  <a:lnTo>
                    <a:pt x="723267" y="278425"/>
                  </a:lnTo>
                  <a:lnTo>
                    <a:pt x="709750" y="236075"/>
                  </a:lnTo>
                  <a:lnTo>
                    <a:pt x="691422" y="196123"/>
                  </a:lnTo>
                  <a:lnTo>
                    <a:pt x="668628" y="158916"/>
                  </a:lnTo>
                  <a:lnTo>
                    <a:pt x="641711" y="124796"/>
                  </a:lnTo>
                  <a:lnTo>
                    <a:pt x="611016" y="94108"/>
                  </a:lnTo>
                  <a:lnTo>
                    <a:pt x="576886" y="67196"/>
                  </a:lnTo>
                  <a:lnTo>
                    <a:pt x="539666" y="44405"/>
                  </a:lnTo>
                  <a:lnTo>
                    <a:pt x="499699" y="26080"/>
                  </a:lnTo>
                  <a:lnTo>
                    <a:pt x="457330" y="12564"/>
                  </a:lnTo>
                  <a:lnTo>
                    <a:pt x="412902" y="4202"/>
                  </a:lnTo>
                  <a:lnTo>
                    <a:pt x="366759" y="1338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0" name="object 59"/>
            <p:cNvSpPr/>
            <p:nvPr/>
          </p:nvSpPr>
          <p:spPr>
            <a:xfrm>
              <a:off x="5364607" y="2827393"/>
              <a:ext cx="735965" cy="735330"/>
            </a:xfrm>
            <a:custGeom>
              <a:avLst/>
              <a:gdLst/>
              <a:ahLst/>
              <a:cxnLst/>
              <a:rect l="l" t="t" r="r" b="b"/>
              <a:pathLst>
                <a:path w="735964" h="735329">
                  <a:moveTo>
                    <a:pt x="-847" y="368945"/>
                  </a:moveTo>
                  <a:lnTo>
                    <a:pt x="2016" y="322830"/>
                  </a:lnTo>
                  <a:lnTo>
                    <a:pt x="10378" y="278425"/>
                  </a:lnTo>
                  <a:lnTo>
                    <a:pt x="23894" y="236075"/>
                  </a:lnTo>
                  <a:lnTo>
                    <a:pt x="42220" y="196123"/>
                  </a:lnTo>
                  <a:lnTo>
                    <a:pt x="65011" y="158916"/>
                  </a:lnTo>
                  <a:lnTo>
                    <a:pt x="91922" y="124796"/>
                  </a:lnTo>
                  <a:lnTo>
                    <a:pt x="122610" y="94108"/>
                  </a:lnTo>
                  <a:lnTo>
                    <a:pt x="156730" y="67196"/>
                  </a:lnTo>
                  <a:lnTo>
                    <a:pt x="193938" y="44405"/>
                  </a:lnTo>
                  <a:lnTo>
                    <a:pt x="233889" y="26080"/>
                  </a:lnTo>
                  <a:lnTo>
                    <a:pt x="276239" y="12564"/>
                  </a:lnTo>
                  <a:lnTo>
                    <a:pt x="320644" y="4202"/>
                  </a:lnTo>
                  <a:lnTo>
                    <a:pt x="366759" y="1338"/>
                  </a:lnTo>
                  <a:lnTo>
                    <a:pt x="412902" y="4202"/>
                  </a:lnTo>
                  <a:lnTo>
                    <a:pt x="457330" y="12564"/>
                  </a:lnTo>
                  <a:lnTo>
                    <a:pt x="499699" y="26080"/>
                  </a:lnTo>
                  <a:lnTo>
                    <a:pt x="539666" y="44405"/>
                  </a:lnTo>
                  <a:lnTo>
                    <a:pt x="576886" y="67196"/>
                  </a:lnTo>
                  <a:lnTo>
                    <a:pt x="611016" y="94108"/>
                  </a:lnTo>
                  <a:lnTo>
                    <a:pt x="641711" y="124796"/>
                  </a:lnTo>
                  <a:lnTo>
                    <a:pt x="668628" y="158916"/>
                  </a:lnTo>
                  <a:lnTo>
                    <a:pt x="691422" y="196123"/>
                  </a:lnTo>
                  <a:lnTo>
                    <a:pt x="709750" y="236075"/>
                  </a:lnTo>
                  <a:lnTo>
                    <a:pt x="723267" y="278425"/>
                  </a:lnTo>
                  <a:lnTo>
                    <a:pt x="731629" y="322830"/>
                  </a:lnTo>
                  <a:lnTo>
                    <a:pt x="734493" y="368945"/>
                  </a:lnTo>
                  <a:lnTo>
                    <a:pt x="731629" y="415060"/>
                  </a:lnTo>
                  <a:lnTo>
                    <a:pt x="723267" y="459465"/>
                  </a:lnTo>
                  <a:lnTo>
                    <a:pt x="709750" y="501815"/>
                  </a:lnTo>
                  <a:lnTo>
                    <a:pt x="691422" y="541766"/>
                  </a:lnTo>
                  <a:lnTo>
                    <a:pt x="668628" y="578974"/>
                  </a:lnTo>
                  <a:lnTo>
                    <a:pt x="641711" y="613094"/>
                  </a:lnTo>
                  <a:lnTo>
                    <a:pt x="611016" y="643782"/>
                  </a:lnTo>
                  <a:lnTo>
                    <a:pt x="576886" y="670694"/>
                  </a:lnTo>
                  <a:lnTo>
                    <a:pt x="539666" y="693484"/>
                  </a:lnTo>
                  <a:lnTo>
                    <a:pt x="499699" y="711810"/>
                  </a:lnTo>
                  <a:lnTo>
                    <a:pt x="457330" y="725326"/>
                  </a:lnTo>
                  <a:lnTo>
                    <a:pt x="412902" y="733688"/>
                  </a:lnTo>
                  <a:lnTo>
                    <a:pt x="366759" y="736552"/>
                  </a:lnTo>
                  <a:lnTo>
                    <a:pt x="320644" y="733688"/>
                  </a:lnTo>
                  <a:lnTo>
                    <a:pt x="276239" y="725326"/>
                  </a:lnTo>
                  <a:lnTo>
                    <a:pt x="233889" y="711810"/>
                  </a:lnTo>
                  <a:lnTo>
                    <a:pt x="193938" y="693484"/>
                  </a:lnTo>
                  <a:lnTo>
                    <a:pt x="156730" y="670694"/>
                  </a:lnTo>
                  <a:lnTo>
                    <a:pt x="122610" y="643782"/>
                  </a:lnTo>
                  <a:lnTo>
                    <a:pt x="91922" y="613094"/>
                  </a:lnTo>
                  <a:lnTo>
                    <a:pt x="65011" y="578974"/>
                  </a:lnTo>
                  <a:lnTo>
                    <a:pt x="42220" y="541766"/>
                  </a:lnTo>
                  <a:lnTo>
                    <a:pt x="23894" y="501815"/>
                  </a:lnTo>
                  <a:lnTo>
                    <a:pt x="10378" y="459465"/>
                  </a:lnTo>
                  <a:lnTo>
                    <a:pt x="2016" y="415060"/>
                  </a:lnTo>
                  <a:lnTo>
                    <a:pt x="-847" y="368945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1" name="object 60"/>
            <p:cNvSpPr/>
            <p:nvPr/>
          </p:nvSpPr>
          <p:spPr>
            <a:xfrm>
              <a:off x="5512816" y="3122541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4174" y="1291"/>
                  </a:moveTo>
                  <a:lnTo>
                    <a:pt x="72396" y="1291"/>
                  </a:lnTo>
                  <a:lnTo>
                    <a:pt x="70746" y="1291"/>
                  </a:lnTo>
                  <a:lnTo>
                    <a:pt x="68968" y="2053"/>
                  </a:lnTo>
                  <a:lnTo>
                    <a:pt x="-870" y="71892"/>
                  </a:lnTo>
                  <a:lnTo>
                    <a:pt x="-870" y="75575"/>
                  </a:lnTo>
                  <a:lnTo>
                    <a:pt x="126744" y="203316"/>
                  </a:lnTo>
                  <a:lnTo>
                    <a:pt x="163949" y="219062"/>
                  </a:lnTo>
                  <a:lnTo>
                    <a:pt x="174300" y="218102"/>
                  </a:lnTo>
                  <a:lnTo>
                    <a:pt x="184186" y="215189"/>
                  </a:lnTo>
                  <a:lnTo>
                    <a:pt x="193287" y="210277"/>
                  </a:lnTo>
                  <a:lnTo>
                    <a:pt x="201281" y="203316"/>
                  </a:lnTo>
                  <a:lnTo>
                    <a:pt x="364196" y="40655"/>
                  </a:lnTo>
                  <a:lnTo>
                    <a:pt x="364196" y="36084"/>
                  </a:lnTo>
                  <a:lnTo>
                    <a:pt x="192393" y="193539"/>
                  </a:lnTo>
                  <a:lnTo>
                    <a:pt x="186367" y="198452"/>
                  </a:lnTo>
                  <a:lnTo>
                    <a:pt x="179615" y="202078"/>
                  </a:lnTo>
                  <a:lnTo>
                    <a:pt x="172268" y="204324"/>
                  </a:lnTo>
                  <a:lnTo>
                    <a:pt x="164457" y="205094"/>
                  </a:lnTo>
                  <a:lnTo>
                    <a:pt x="156860" y="204324"/>
                  </a:lnTo>
                  <a:lnTo>
                    <a:pt x="149584" y="202078"/>
                  </a:lnTo>
                  <a:lnTo>
                    <a:pt x="142761" y="198452"/>
                  </a:lnTo>
                  <a:lnTo>
                    <a:pt x="136521" y="193539"/>
                  </a:lnTo>
                  <a:lnTo>
                    <a:pt x="16779" y="73289"/>
                  </a:lnTo>
                  <a:lnTo>
                    <a:pt x="72270" y="18307"/>
                  </a:lnTo>
                  <a:lnTo>
                    <a:pt x="93221" y="39258"/>
                  </a:lnTo>
                  <a:lnTo>
                    <a:pt x="94872" y="40020"/>
                  </a:lnTo>
                  <a:lnTo>
                    <a:pt x="98427" y="40020"/>
                  </a:lnTo>
                  <a:lnTo>
                    <a:pt x="100205" y="39258"/>
                  </a:lnTo>
                  <a:lnTo>
                    <a:pt x="104776" y="35068"/>
                  </a:lnTo>
                  <a:lnTo>
                    <a:pt x="104776" y="30878"/>
                  </a:lnTo>
                  <a:lnTo>
                    <a:pt x="101602" y="28084"/>
                  </a:lnTo>
                  <a:lnTo>
                    <a:pt x="75952" y="2053"/>
                  </a:lnTo>
                  <a:lnTo>
                    <a:pt x="74174" y="1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2" name="object 61"/>
            <p:cNvSpPr/>
            <p:nvPr/>
          </p:nvSpPr>
          <p:spPr>
            <a:xfrm>
              <a:off x="5512816" y="3122541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2396" y="1291"/>
                  </a:moveTo>
                  <a:lnTo>
                    <a:pt x="70746" y="1291"/>
                  </a:lnTo>
                  <a:lnTo>
                    <a:pt x="68968" y="2053"/>
                  </a:lnTo>
                  <a:lnTo>
                    <a:pt x="67571" y="3450"/>
                  </a:lnTo>
                  <a:lnTo>
                    <a:pt x="2304" y="68718"/>
                  </a:lnTo>
                  <a:lnTo>
                    <a:pt x="-870" y="71892"/>
                  </a:lnTo>
                  <a:lnTo>
                    <a:pt x="-870" y="75575"/>
                  </a:lnTo>
                  <a:lnTo>
                    <a:pt x="126744" y="203316"/>
                  </a:lnTo>
                  <a:lnTo>
                    <a:pt x="163949" y="219062"/>
                  </a:lnTo>
                  <a:lnTo>
                    <a:pt x="174300" y="218102"/>
                  </a:lnTo>
                  <a:lnTo>
                    <a:pt x="361022" y="43957"/>
                  </a:lnTo>
                  <a:lnTo>
                    <a:pt x="364196" y="40655"/>
                  </a:lnTo>
                  <a:lnTo>
                    <a:pt x="364196" y="36084"/>
                  </a:lnTo>
                  <a:lnTo>
                    <a:pt x="361911" y="33671"/>
                  </a:lnTo>
                  <a:lnTo>
                    <a:pt x="360514" y="32274"/>
                  </a:lnTo>
                  <a:lnTo>
                    <a:pt x="358736" y="31640"/>
                  </a:lnTo>
                  <a:lnTo>
                    <a:pt x="357086" y="31640"/>
                  </a:lnTo>
                  <a:lnTo>
                    <a:pt x="355308" y="31640"/>
                  </a:lnTo>
                  <a:lnTo>
                    <a:pt x="353530" y="32274"/>
                  </a:lnTo>
                  <a:lnTo>
                    <a:pt x="352133" y="33671"/>
                  </a:lnTo>
                  <a:lnTo>
                    <a:pt x="192393" y="193539"/>
                  </a:lnTo>
                  <a:lnTo>
                    <a:pt x="186367" y="198452"/>
                  </a:lnTo>
                  <a:lnTo>
                    <a:pt x="179615" y="202078"/>
                  </a:lnTo>
                  <a:lnTo>
                    <a:pt x="172268" y="204324"/>
                  </a:lnTo>
                  <a:lnTo>
                    <a:pt x="164457" y="205094"/>
                  </a:lnTo>
                  <a:lnTo>
                    <a:pt x="156860" y="204324"/>
                  </a:lnTo>
                  <a:lnTo>
                    <a:pt x="149584" y="202078"/>
                  </a:lnTo>
                  <a:lnTo>
                    <a:pt x="142761" y="198452"/>
                  </a:lnTo>
                  <a:lnTo>
                    <a:pt x="136521" y="193539"/>
                  </a:lnTo>
                  <a:lnTo>
                    <a:pt x="16779" y="73289"/>
                  </a:lnTo>
                  <a:lnTo>
                    <a:pt x="72270" y="18307"/>
                  </a:lnTo>
                  <a:lnTo>
                    <a:pt x="91824" y="37862"/>
                  </a:lnTo>
                  <a:lnTo>
                    <a:pt x="93221" y="39258"/>
                  </a:lnTo>
                  <a:lnTo>
                    <a:pt x="94872" y="40020"/>
                  </a:lnTo>
                  <a:lnTo>
                    <a:pt x="96650" y="40020"/>
                  </a:lnTo>
                  <a:lnTo>
                    <a:pt x="98427" y="40020"/>
                  </a:lnTo>
                  <a:lnTo>
                    <a:pt x="100205" y="39258"/>
                  </a:lnTo>
                  <a:lnTo>
                    <a:pt x="101602" y="37862"/>
                  </a:lnTo>
                  <a:lnTo>
                    <a:pt x="104776" y="35068"/>
                  </a:lnTo>
                  <a:lnTo>
                    <a:pt x="104776" y="30878"/>
                  </a:lnTo>
                  <a:lnTo>
                    <a:pt x="101602" y="28084"/>
                  </a:lnTo>
                  <a:lnTo>
                    <a:pt x="77349" y="3450"/>
                  </a:lnTo>
                  <a:lnTo>
                    <a:pt x="75952" y="2053"/>
                  </a:lnTo>
                  <a:lnTo>
                    <a:pt x="74174" y="1291"/>
                  </a:lnTo>
                  <a:lnTo>
                    <a:pt x="72396" y="1291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3" name="object 62"/>
            <p:cNvSpPr/>
            <p:nvPr/>
          </p:nvSpPr>
          <p:spPr>
            <a:xfrm>
              <a:off x="5621782" y="3013067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19">
                  <a:moveTo>
                    <a:pt x="258405" y="1309"/>
                  </a:moveTo>
                  <a:lnTo>
                    <a:pt x="256627" y="1309"/>
                  </a:lnTo>
                  <a:lnTo>
                    <a:pt x="254976" y="1309"/>
                  </a:lnTo>
                  <a:lnTo>
                    <a:pt x="253199" y="2071"/>
                  </a:lnTo>
                  <a:lnTo>
                    <a:pt x="251548" y="3467"/>
                  </a:lnTo>
                  <a:lnTo>
                    <a:pt x="59681" y="195842"/>
                  </a:lnTo>
                  <a:lnTo>
                    <a:pt x="58285" y="196731"/>
                  </a:lnTo>
                  <a:lnTo>
                    <a:pt x="56888" y="197239"/>
                  </a:lnTo>
                  <a:lnTo>
                    <a:pt x="53205" y="197239"/>
                  </a:lnTo>
                  <a:lnTo>
                    <a:pt x="51682" y="196731"/>
                  </a:lnTo>
                  <a:lnTo>
                    <a:pt x="50285" y="195842"/>
                  </a:lnTo>
                  <a:lnTo>
                    <a:pt x="12191" y="157113"/>
                  </a:lnTo>
                  <a:lnTo>
                    <a:pt x="10540" y="155716"/>
                  </a:lnTo>
                  <a:lnTo>
                    <a:pt x="8762" y="155081"/>
                  </a:lnTo>
                  <a:lnTo>
                    <a:pt x="5207" y="155081"/>
                  </a:lnTo>
                  <a:lnTo>
                    <a:pt x="3556" y="155716"/>
                  </a:lnTo>
                  <a:lnTo>
                    <a:pt x="-887" y="159907"/>
                  </a:lnTo>
                  <a:lnTo>
                    <a:pt x="-887" y="164097"/>
                  </a:lnTo>
                  <a:lnTo>
                    <a:pt x="1905" y="167398"/>
                  </a:lnTo>
                  <a:lnTo>
                    <a:pt x="40507" y="205619"/>
                  </a:lnTo>
                  <a:lnTo>
                    <a:pt x="44317" y="209810"/>
                  </a:lnTo>
                  <a:lnTo>
                    <a:pt x="49015" y="211714"/>
                  </a:lnTo>
                  <a:lnTo>
                    <a:pt x="59681" y="211714"/>
                  </a:lnTo>
                  <a:lnTo>
                    <a:pt x="64760" y="209302"/>
                  </a:lnTo>
                  <a:lnTo>
                    <a:pt x="255230" y="18832"/>
                  </a:lnTo>
                  <a:lnTo>
                    <a:pt x="310721" y="73814"/>
                  </a:lnTo>
                  <a:lnTo>
                    <a:pt x="261325" y="123590"/>
                  </a:lnTo>
                  <a:lnTo>
                    <a:pt x="258151" y="126384"/>
                  </a:lnTo>
                  <a:lnTo>
                    <a:pt x="258151" y="130574"/>
                  </a:lnTo>
                  <a:lnTo>
                    <a:pt x="262722" y="134765"/>
                  </a:lnTo>
                  <a:lnTo>
                    <a:pt x="264500" y="135526"/>
                  </a:lnTo>
                  <a:lnTo>
                    <a:pt x="267928" y="135526"/>
                  </a:lnTo>
                  <a:lnTo>
                    <a:pt x="269706" y="134765"/>
                  </a:lnTo>
                  <a:lnTo>
                    <a:pt x="326974" y="77497"/>
                  </a:lnTo>
                  <a:lnTo>
                    <a:pt x="327482" y="75592"/>
                  </a:lnTo>
                  <a:lnTo>
                    <a:pt x="327482" y="74322"/>
                  </a:lnTo>
                  <a:lnTo>
                    <a:pt x="328879" y="72417"/>
                  </a:lnTo>
                  <a:lnTo>
                    <a:pt x="326974" y="68735"/>
                  </a:lnTo>
                  <a:lnTo>
                    <a:pt x="261833" y="3467"/>
                  </a:lnTo>
                  <a:lnTo>
                    <a:pt x="260183" y="2071"/>
                  </a:lnTo>
                  <a:lnTo>
                    <a:pt x="258405" y="13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4" name="object 63"/>
            <p:cNvSpPr/>
            <p:nvPr/>
          </p:nvSpPr>
          <p:spPr>
            <a:xfrm>
              <a:off x="5621782" y="3013067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19">
                  <a:moveTo>
                    <a:pt x="256627" y="1309"/>
                  </a:moveTo>
                  <a:lnTo>
                    <a:pt x="254976" y="1309"/>
                  </a:lnTo>
                  <a:lnTo>
                    <a:pt x="253199" y="2071"/>
                  </a:lnTo>
                  <a:lnTo>
                    <a:pt x="251548" y="3467"/>
                  </a:lnTo>
                  <a:lnTo>
                    <a:pt x="59681" y="195842"/>
                  </a:lnTo>
                  <a:lnTo>
                    <a:pt x="58285" y="196731"/>
                  </a:lnTo>
                  <a:lnTo>
                    <a:pt x="56888" y="197239"/>
                  </a:lnTo>
                  <a:lnTo>
                    <a:pt x="54983" y="197239"/>
                  </a:lnTo>
                  <a:lnTo>
                    <a:pt x="53205" y="197239"/>
                  </a:lnTo>
                  <a:lnTo>
                    <a:pt x="51682" y="196731"/>
                  </a:lnTo>
                  <a:lnTo>
                    <a:pt x="50285" y="195842"/>
                  </a:lnTo>
                  <a:lnTo>
                    <a:pt x="12191" y="157113"/>
                  </a:lnTo>
                  <a:lnTo>
                    <a:pt x="10540" y="155716"/>
                  </a:lnTo>
                  <a:lnTo>
                    <a:pt x="8762" y="155081"/>
                  </a:lnTo>
                  <a:lnTo>
                    <a:pt x="6985" y="155081"/>
                  </a:lnTo>
                  <a:lnTo>
                    <a:pt x="5207" y="155081"/>
                  </a:lnTo>
                  <a:lnTo>
                    <a:pt x="3556" y="155716"/>
                  </a:lnTo>
                  <a:lnTo>
                    <a:pt x="1905" y="157113"/>
                  </a:lnTo>
                  <a:lnTo>
                    <a:pt x="-887" y="159907"/>
                  </a:lnTo>
                  <a:lnTo>
                    <a:pt x="-887" y="164097"/>
                  </a:lnTo>
                  <a:lnTo>
                    <a:pt x="1905" y="167398"/>
                  </a:lnTo>
                  <a:lnTo>
                    <a:pt x="40507" y="205619"/>
                  </a:lnTo>
                  <a:lnTo>
                    <a:pt x="44317" y="209810"/>
                  </a:lnTo>
                  <a:lnTo>
                    <a:pt x="49015" y="211714"/>
                  </a:lnTo>
                  <a:lnTo>
                    <a:pt x="54475" y="211714"/>
                  </a:lnTo>
                  <a:lnTo>
                    <a:pt x="59681" y="211714"/>
                  </a:lnTo>
                  <a:lnTo>
                    <a:pt x="64760" y="209302"/>
                  </a:lnTo>
                  <a:lnTo>
                    <a:pt x="68570" y="205619"/>
                  </a:lnTo>
                  <a:lnTo>
                    <a:pt x="255230" y="18832"/>
                  </a:lnTo>
                  <a:lnTo>
                    <a:pt x="310721" y="73814"/>
                  </a:lnTo>
                  <a:lnTo>
                    <a:pt x="261325" y="123590"/>
                  </a:lnTo>
                  <a:lnTo>
                    <a:pt x="258151" y="126384"/>
                  </a:lnTo>
                  <a:lnTo>
                    <a:pt x="258151" y="130574"/>
                  </a:lnTo>
                  <a:lnTo>
                    <a:pt x="261325" y="133368"/>
                  </a:lnTo>
                  <a:lnTo>
                    <a:pt x="262722" y="134765"/>
                  </a:lnTo>
                  <a:lnTo>
                    <a:pt x="264500" y="135526"/>
                  </a:lnTo>
                  <a:lnTo>
                    <a:pt x="266278" y="135526"/>
                  </a:lnTo>
                  <a:lnTo>
                    <a:pt x="267928" y="135526"/>
                  </a:lnTo>
                  <a:lnTo>
                    <a:pt x="269706" y="134765"/>
                  </a:lnTo>
                  <a:lnTo>
                    <a:pt x="271103" y="133368"/>
                  </a:lnTo>
                  <a:lnTo>
                    <a:pt x="325577" y="78893"/>
                  </a:lnTo>
                  <a:lnTo>
                    <a:pt x="326974" y="77497"/>
                  </a:lnTo>
                  <a:lnTo>
                    <a:pt x="327482" y="75592"/>
                  </a:lnTo>
                  <a:lnTo>
                    <a:pt x="327482" y="74322"/>
                  </a:lnTo>
                  <a:lnTo>
                    <a:pt x="328879" y="72417"/>
                  </a:lnTo>
                  <a:lnTo>
                    <a:pt x="327863" y="70513"/>
                  </a:lnTo>
                  <a:lnTo>
                    <a:pt x="326974" y="68735"/>
                  </a:lnTo>
                  <a:lnTo>
                    <a:pt x="261833" y="3467"/>
                  </a:lnTo>
                  <a:lnTo>
                    <a:pt x="260183" y="2071"/>
                  </a:lnTo>
                  <a:lnTo>
                    <a:pt x="258405" y="1309"/>
                  </a:lnTo>
                  <a:lnTo>
                    <a:pt x="256627" y="1309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  <p:grpSp>
        <p:nvGrpSpPr>
          <p:cNvPr id="75" name="object 64"/>
          <p:cNvGrpSpPr/>
          <p:nvPr/>
        </p:nvGrpSpPr>
        <p:grpSpPr>
          <a:xfrm>
            <a:off x="2425559" y="4790520"/>
            <a:ext cx="363623" cy="363334"/>
            <a:chOff x="5332862" y="8157207"/>
            <a:chExt cx="799465" cy="798830"/>
          </a:xfrm>
        </p:grpSpPr>
        <p:sp>
          <p:nvSpPr>
            <p:cNvPr id="76" name="object 65"/>
            <p:cNvSpPr/>
            <p:nvPr/>
          </p:nvSpPr>
          <p:spPr>
            <a:xfrm>
              <a:off x="5364607" y="8188952"/>
              <a:ext cx="735965" cy="735330"/>
            </a:xfrm>
            <a:custGeom>
              <a:avLst/>
              <a:gdLst/>
              <a:ahLst/>
              <a:cxnLst/>
              <a:rect l="l" t="t" r="r" b="b"/>
              <a:pathLst>
                <a:path w="735964" h="735329">
                  <a:moveTo>
                    <a:pt x="366759" y="491"/>
                  </a:moveTo>
                  <a:lnTo>
                    <a:pt x="320644" y="3355"/>
                  </a:lnTo>
                  <a:lnTo>
                    <a:pt x="276239" y="11717"/>
                  </a:lnTo>
                  <a:lnTo>
                    <a:pt x="233889" y="25233"/>
                  </a:lnTo>
                  <a:lnTo>
                    <a:pt x="193938" y="43559"/>
                  </a:lnTo>
                  <a:lnTo>
                    <a:pt x="156730" y="66350"/>
                  </a:lnTo>
                  <a:lnTo>
                    <a:pt x="122610" y="93261"/>
                  </a:lnTo>
                  <a:lnTo>
                    <a:pt x="91922" y="123949"/>
                  </a:lnTo>
                  <a:lnTo>
                    <a:pt x="65011" y="158069"/>
                  </a:lnTo>
                  <a:lnTo>
                    <a:pt x="42220" y="195277"/>
                  </a:lnTo>
                  <a:lnTo>
                    <a:pt x="23894" y="235228"/>
                  </a:lnTo>
                  <a:lnTo>
                    <a:pt x="10378" y="277578"/>
                  </a:lnTo>
                  <a:lnTo>
                    <a:pt x="2016" y="321983"/>
                  </a:lnTo>
                  <a:lnTo>
                    <a:pt x="-847" y="368098"/>
                  </a:lnTo>
                  <a:lnTo>
                    <a:pt x="2016" y="414214"/>
                  </a:lnTo>
                  <a:lnTo>
                    <a:pt x="10378" y="458618"/>
                  </a:lnTo>
                  <a:lnTo>
                    <a:pt x="23894" y="500969"/>
                  </a:lnTo>
                  <a:lnTo>
                    <a:pt x="42220" y="540920"/>
                  </a:lnTo>
                  <a:lnTo>
                    <a:pt x="65011" y="578128"/>
                  </a:lnTo>
                  <a:lnTo>
                    <a:pt x="91922" y="612248"/>
                  </a:lnTo>
                  <a:lnTo>
                    <a:pt x="122610" y="642936"/>
                  </a:lnTo>
                  <a:lnTo>
                    <a:pt x="156730" y="669847"/>
                  </a:lnTo>
                  <a:lnTo>
                    <a:pt x="193938" y="692638"/>
                  </a:lnTo>
                  <a:lnTo>
                    <a:pt x="233889" y="710963"/>
                  </a:lnTo>
                  <a:lnTo>
                    <a:pt x="276239" y="724479"/>
                  </a:lnTo>
                  <a:lnTo>
                    <a:pt x="320644" y="732841"/>
                  </a:lnTo>
                  <a:lnTo>
                    <a:pt x="366759" y="735705"/>
                  </a:lnTo>
                  <a:lnTo>
                    <a:pt x="412902" y="732841"/>
                  </a:lnTo>
                  <a:lnTo>
                    <a:pt x="457330" y="724479"/>
                  </a:lnTo>
                  <a:lnTo>
                    <a:pt x="499699" y="710963"/>
                  </a:lnTo>
                  <a:lnTo>
                    <a:pt x="539666" y="692638"/>
                  </a:lnTo>
                  <a:lnTo>
                    <a:pt x="576886" y="669847"/>
                  </a:lnTo>
                  <a:lnTo>
                    <a:pt x="611016" y="642936"/>
                  </a:lnTo>
                  <a:lnTo>
                    <a:pt x="641711" y="612248"/>
                  </a:lnTo>
                  <a:lnTo>
                    <a:pt x="668628" y="578128"/>
                  </a:lnTo>
                  <a:lnTo>
                    <a:pt x="691422" y="540920"/>
                  </a:lnTo>
                  <a:lnTo>
                    <a:pt x="709750" y="500969"/>
                  </a:lnTo>
                  <a:lnTo>
                    <a:pt x="723267" y="458618"/>
                  </a:lnTo>
                  <a:lnTo>
                    <a:pt x="731629" y="414214"/>
                  </a:lnTo>
                  <a:lnTo>
                    <a:pt x="734493" y="368098"/>
                  </a:lnTo>
                  <a:lnTo>
                    <a:pt x="731629" y="321983"/>
                  </a:lnTo>
                  <a:lnTo>
                    <a:pt x="723267" y="277578"/>
                  </a:lnTo>
                  <a:lnTo>
                    <a:pt x="709750" y="235228"/>
                  </a:lnTo>
                  <a:lnTo>
                    <a:pt x="691422" y="195277"/>
                  </a:lnTo>
                  <a:lnTo>
                    <a:pt x="668628" y="158069"/>
                  </a:lnTo>
                  <a:lnTo>
                    <a:pt x="641711" y="123949"/>
                  </a:lnTo>
                  <a:lnTo>
                    <a:pt x="611016" y="93261"/>
                  </a:lnTo>
                  <a:lnTo>
                    <a:pt x="576886" y="66350"/>
                  </a:lnTo>
                  <a:lnTo>
                    <a:pt x="539666" y="43559"/>
                  </a:lnTo>
                  <a:lnTo>
                    <a:pt x="499699" y="25233"/>
                  </a:lnTo>
                  <a:lnTo>
                    <a:pt x="457330" y="11717"/>
                  </a:lnTo>
                  <a:lnTo>
                    <a:pt x="412902" y="3355"/>
                  </a:lnTo>
                  <a:lnTo>
                    <a:pt x="366759" y="491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7" name="object 66"/>
            <p:cNvSpPr/>
            <p:nvPr/>
          </p:nvSpPr>
          <p:spPr>
            <a:xfrm>
              <a:off x="5364607" y="8188952"/>
              <a:ext cx="735965" cy="735330"/>
            </a:xfrm>
            <a:custGeom>
              <a:avLst/>
              <a:gdLst/>
              <a:ahLst/>
              <a:cxnLst/>
              <a:rect l="l" t="t" r="r" b="b"/>
              <a:pathLst>
                <a:path w="735964" h="735329">
                  <a:moveTo>
                    <a:pt x="-847" y="368098"/>
                  </a:moveTo>
                  <a:lnTo>
                    <a:pt x="2016" y="321983"/>
                  </a:lnTo>
                  <a:lnTo>
                    <a:pt x="10378" y="277578"/>
                  </a:lnTo>
                  <a:lnTo>
                    <a:pt x="23894" y="235228"/>
                  </a:lnTo>
                  <a:lnTo>
                    <a:pt x="42220" y="195277"/>
                  </a:lnTo>
                  <a:lnTo>
                    <a:pt x="65011" y="158069"/>
                  </a:lnTo>
                  <a:lnTo>
                    <a:pt x="91922" y="123949"/>
                  </a:lnTo>
                  <a:lnTo>
                    <a:pt x="122610" y="93261"/>
                  </a:lnTo>
                  <a:lnTo>
                    <a:pt x="156730" y="66350"/>
                  </a:lnTo>
                  <a:lnTo>
                    <a:pt x="193938" y="43559"/>
                  </a:lnTo>
                  <a:lnTo>
                    <a:pt x="233889" y="25233"/>
                  </a:lnTo>
                  <a:lnTo>
                    <a:pt x="276239" y="11717"/>
                  </a:lnTo>
                  <a:lnTo>
                    <a:pt x="320644" y="3355"/>
                  </a:lnTo>
                  <a:lnTo>
                    <a:pt x="366759" y="491"/>
                  </a:lnTo>
                  <a:lnTo>
                    <a:pt x="412902" y="3355"/>
                  </a:lnTo>
                  <a:lnTo>
                    <a:pt x="457330" y="11717"/>
                  </a:lnTo>
                  <a:lnTo>
                    <a:pt x="499699" y="25233"/>
                  </a:lnTo>
                  <a:lnTo>
                    <a:pt x="539666" y="43559"/>
                  </a:lnTo>
                  <a:lnTo>
                    <a:pt x="576886" y="66350"/>
                  </a:lnTo>
                  <a:lnTo>
                    <a:pt x="611016" y="93261"/>
                  </a:lnTo>
                  <a:lnTo>
                    <a:pt x="641711" y="123949"/>
                  </a:lnTo>
                  <a:lnTo>
                    <a:pt x="668628" y="158069"/>
                  </a:lnTo>
                  <a:lnTo>
                    <a:pt x="691422" y="195277"/>
                  </a:lnTo>
                  <a:lnTo>
                    <a:pt x="709750" y="235228"/>
                  </a:lnTo>
                  <a:lnTo>
                    <a:pt x="723267" y="277578"/>
                  </a:lnTo>
                  <a:lnTo>
                    <a:pt x="731629" y="321983"/>
                  </a:lnTo>
                  <a:lnTo>
                    <a:pt x="734493" y="368098"/>
                  </a:lnTo>
                  <a:lnTo>
                    <a:pt x="731629" y="414214"/>
                  </a:lnTo>
                  <a:lnTo>
                    <a:pt x="723267" y="458618"/>
                  </a:lnTo>
                  <a:lnTo>
                    <a:pt x="709750" y="500969"/>
                  </a:lnTo>
                  <a:lnTo>
                    <a:pt x="691422" y="540920"/>
                  </a:lnTo>
                  <a:lnTo>
                    <a:pt x="668628" y="578128"/>
                  </a:lnTo>
                  <a:lnTo>
                    <a:pt x="641711" y="612248"/>
                  </a:lnTo>
                  <a:lnTo>
                    <a:pt x="611016" y="642936"/>
                  </a:lnTo>
                  <a:lnTo>
                    <a:pt x="576886" y="669847"/>
                  </a:lnTo>
                  <a:lnTo>
                    <a:pt x="539666" y="692638"/>
                  </a:lnTo>
                  <a:lnTo>
                    <a:pt x="499699" y="710963"/>
                  </a:lnTo>
                  <a:lnTo>
                    <a:pt x="457330" y="724479"/>
                  </a:lnTo>
                  <a:lnTo>
                    <a:pt x="412902" y="732841"/>
                  </a:lnTo>
                  <a:lnTo>
                    <a:pt x="366759" y="735705"/>
                  </a:lnTo>
                  <a:lnTo>
                    <a:pt x="320644" y="732841"/>
                  </a:lnTo>
                  <a:lnTo>
                    <a:pt x="276239" y="724479"/>
                  </a:lnTo>
                  <a:lnTo>
                    <a:pt x="233889" y="710963"/>
                  </a:lnTo>
                  <a:lnTo>
                    <a:pt x="193938" y="692638"/>
                  </a:lnTo>
                  <a:lnTo>
                    <a:pt x="156730" y="669847"/>
                  </a:lnTo>
                  <a:lnTo>
                    <a:pt x="122610" y="642936"/>
                  </a:lnTo>
                  <a:lnTo>
                    <a:pt x="91922" y="612248"/>
                  </a:lnTo>
                  <a:lnTo>
                    <a:pt x="65011" y="578128"/>
                  </a:lnTo>
                  <a:lnTo>
                    <a:pt x="42220" y="540920"/>
                  </a:lnTo>
                  <a:lnTo>
                    <a:pt x="23894" y="500969"/>
                  </a:lnTo>
                  <a:lnTo>
                    <a:pt x="10378" y="458618"/>
                  </a:lnTo>
                  <a:lnTo>
                    <a:pt x="2016" y="414214"/>
                  </a:lnTo>
                  <a:lnTo>
                    <a:pt x="-847" y="368098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8" name="object 67"/>
            <p:cNvSpPr/>
            <p:nvPr/>
          </p:nvSpPr>
          <p:spPr>
            <a:xfrm>
              <a:off x="5512816" y="848410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4174" y="445"/>
                  </a:moveTo>
                  <a:lnTo>
                    <a:pt x="72396" y="445"/>
                  </a:lnTo>
                  <a:lnTo>
                    <a:pt x="70746" y="445"/>
                  </a:lnTo>
                  <a:lnTo>
                    <a:pt x="68968" y="1207"/>
                  </a:lnTo>
                  <a:lnTo>
                    <a:pt x="-870" y="71046"/>
                  </a:lnTo>
                  <a:lnTo>
                    <a:pt x="-870" y="74728"/>
                  </a:lnTo>
                  <a:lnTo>
                    <a:pt x="126744" y="202470"/>
                  </a:lnTo>
                  <a:lnTo>
                    <a:pt x="163949" y="218215"/>
                  </a:lnTo>
                  <a:lnTo>
                    <a:pt x="174300" y="217255"/>
                  </a:lnTo>
                  <a:lnTo>
                    <a:pt x="184186" y="214343"/>
                  </a:lnTo>
                  <a:lnTo>
                    <a:pt x="193287" y="209430"/>
                  </a:lnTo>
                  <a:lnTo>
                    <a:pt x="201281" y="202470"/>
                  </a:lnTo>
                  <a:lnTo>
                    <a:pt x="364196" y="39809"/>
                  </a:lnTo>
                  <a:lnTo>
                    <a:pt x="364196" y="35237"/>
                  </a:lnTo>
                  <a:lnTo>
                    <a:pt x="192393" y="192692"/>
                  </a:lnTo>
                  <a:lnTo>
                    <a:pt x="186367" y="197605"/>
                  </a:lnTo>
                  <a:lnTo>
                    <a:pt x="179615" y="201232"/>
                  </a:lnTo>
                  <a:lnTo>
                    <a:pt x="172268" y="203478"/>
                  </a:lnTo>
                  <a:lnTo>
                    <a:pt x="164457" y="204248"/>
                  </a:lnTo>
                  <a:lnTo>
                    <a:pt x="156860" y="203478"/>
                  </a:lnTo>
                  <a:lnTo>
                    <a:pt x="149584" y="201232"/>
                  </a:lnTo>
                  <a:lnTo>
                    <a:pt x="142761" y="197605"/>
                  </a:lnTo>
                  <a:lnTo>
                    <a:pt x="136521" y="192692"/>
                  </a:lnTo>
                  <a:lnTo>
                    <a:pt x="16779" y="72442"/>
                  </a:lnTo>
                  <a:lnTo>
                    <a:pt x="72270" y="17460"/>
                  </a:lnTo>
                  <a:lnTo>
                    <a:pt x="93221" y="38412"/>
                  </a:lnTo>
                  <a:lnTo>
                    <a:pt x="94872" y="39174"/>
                  </a:lnTo>
                  <a:lnTo>
                    <a:pt x="98427" y="39174"/>
                  </a:lnTo>
                  <a:lnTo>
                    <a:pt x="100205" y="38412"/>
                  </a:lnTo>
                  <a:lnTo>
                    <a:pt x="104776" y="34221"/>
                  </a:lnTo>
                  <a:lnTo>
                    <a:pt x="104776" y="30031"/>
                  </a:lnTo>
                  <a:lnTo>
                    <a:pt x="101602" y="27238"/>
                  </a:lnTo>
                  <a:lnTo>
                    <a:pt x="75952" y="1207"/>
                  </a:lnTo>
                  <a:lnTo>
                    <a:pt x="74174" y="4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79" name="object 68"/>
            <p:cNvSpPr/>
            <p:nvPr/>
          </p:nvSpPr>
          <p:spPr>
            <a:xfrm>
              <a:off x="5512816" y="848410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2396" y="445"/>
                  </a:moveTo>
                  <a:lnTo>
                    <a:pt x="70746" y="445"/>
                  </a:lnTo>
                  <a:lnTo>
                    <a:pt x="68968" y="1207"/>
                  </a:lnTo>
                  <a:lnTo>
                    <a:pt x="67571" y="2603"/>
                  </a:lnTo>
                  <a:lnTo>
                    <a:pt x="2304" y="67871"/>
                  </a:lnTo>
                  <a:lnTo>
                    <a:pt x="-870" y="71046"/>
                  </a:lnTo>
                  <a:lnTo>
                    <a:pt x="-870" y="74728"/>
                  </a:lnTo>
                  <a:lnTo>
                    <a:pt x="126744" y="202470"/>
                  </a:lnTo>
                  <a:lnTo>
                    <a:pt x="163949" y="218215"/>
                  </a:lnTo>
                  <a:lnTo>
                    <a:pt x="174300" y="217255"/>
                  </a:lnTo>
                  <a:lnTo>
                    <a:pt x="361022" y="43110"/>
                  </a:lnTo>
                  <a:lnTo>
                    <a:pt x="364196" y="39809"/>
                  </a:lnTo>
                  <a:lnTo>
                    <a:pt x="364196" y="35237"/>
                  </a:lnTo>
                  <a:lnTo>
                    <a:pt x="361911" y="32825"/>
                  </a:lnTo>
                  <a:lnTo>
                    <a:pt x="360514" y="31428"/>
                  </a:lnTo>
                  <a:lnTo>
                    <a:pt x="358736" y="30793"/>
                  </a:lnTo>
                  <a:lnTo>
                    <a:pt x="357086" y="30793"/>
                  </a:lnTo>
                  <a:lnTo>
                    <a:pt x="355308" y="30793"/>
                  </a:lnTo>
                  <a:lnTo>
                    <a:pt x="353530" y="31428"/>
                  </a:lnTo>
                  <a:lnTo>
                    <a:pt x="352133" y="32825"/>
                  </a:lnTo>
                  <a:lnTo>
                    <a:pt x="192393" y="192692"/>
                  </a:lnTo>
                  <a:lnTo>
                    <a:pt x="186367" y="197605"/>
                  </a:lnTo>
                  <a:lnTo>
                    <a:pt x="179615" y="201232"/>
                  </a:lnTo>
                  <a:lnTo>
                    <a:pt x="172268" y="203478"/>
                  </a:lnTo>
                  <a:lnTo>
                    <a:pt x="164457" y="204248"/>
                  </a:lnTo>
                  <a:lnTo>
                    <a:pt x="156860" y="203478"/>
                  </a:lnTo>
                  <a:lnTo>
                    <a:pt x="149584" y="201232"/>
                  </a:lnTo>
                  <a:lnTo>
                    <a:pt x="142761" y="197605"/>
                  </a:lnTo>
                  <a:lnTo>
                    <a:pt x="136521" y="192692"/>
                  </a:lnTo>
                  <a:lnTo>
                    <a:pt x="16779" y="72442"/>
                  </a:lnTo>
                  <a:lnTo>
                    <a:pt x="72270" y="17460"/>
                  </a:lnTo>
                  <a:lnTo>
                    <a:pt x="91824" y="37015"/>
                  </a:lnTo>
                  <a:lnTo>
                    <a:pt x="93221" y="38412"/>
                  </a:lnTo>
                  <a:lnTo>
                    <a:pt x="94872" y="39174"/>
                  </a:lnTo>
                  <a:lnTo>
                    <a:pt x="96650" y="39174"/>
                  </a:lnTo>
                  <a:lnTo>
                    <a:pt x="98427" y="39174"/>
                  </a:lnTo>
                  <a:lnTo>
                    <a:pt x="100205" y="38412"/>
                  </a:lnTo>
                  <a:lnTo>
                    <a:pt x="101602" y="37015"/>
                  </a:lnTo>
                  <a:lnTo>
                    <a:pt x="104776" y="34221"/>
                  </a:lnTo>
                  <a:lnTo>
                    <a:pt x="104776" y="30031"/>
                  </a:lnTo>
                  <a:lnTo>
                    <a:pt x="101602" y="27238"/>
                  </a:lnTo>
                  <a:lnTo>
                    <a:pt x="77349" y="2603"/>
                  </a:lnTo>
                  <a:lnTo>
                    <a:pt x="75952" y="1207"/>
                  </a:lnTo>
                  <a:lnTo>
                    <a:pt x="74174" y="445"/>
                  </a:lnTo>
                  <a:lnTo>
                    <a:pt x="72396" y="445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0" name="object 69"/>
            <p:cNvSpPr/>
            <p:nvPr/>
          </p:nvSpPr>
          <p:spPr>
            <a:xfrm>
              <a:off x="5621782" y="837462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8405" y="462"/>
                  </a:moveTo>
                  <a:lnTo>
                    <a:pt x="256627" y="462"/>
                  </a:lnTo>
                  <a:lnTo>
                    <a:pt x="254976" y="462"/>
                  </a:lnTo>
                  <a:lnTo>
                    <a:pt x="253199" y="1224"/>
                  </a:lnTo>
                  <a:lnTo>
                    <a:pt x="251548" y="2621"/>
                  </a:lnTo>
                  <a:lnTo>
                    <a:pt x="59681" y="194995"/>
                  </a:lnTo>
                  <a:lnTo>
                    <a:pt x="58285" y="195884"/>
                  </a:lnTo>
                  <a:lnTo>
                    <a:pt x="56888" y="196392"/>
                  </a:lnTo>
                  <a:lnTo>
                    <a:pt x="53205" y="196392"/>
                  </a:lnTo>
                  <a:lnTo>
                    <a:pt x="51682" y="195884"/>
                  </a:lnTo>
                  <a:lnTo>
                    <a:pt x="50285" y="194995"/>
                  </a:lnTo>
                  <a:lnTo>
                    <a:pt x="12191" y="156266"/>
                  </a:lnTo>
                  <a:lnTo>
                    <a:pt x="10540" y="154870"/>
                  </a:lnTo>
                  <a:lnTo>
                    <a:pt x="8762" y="154235"/>
                  </a:lnTo>
                  <a:lnTo>
                    <a:pt x="5207" y="154235"/>
                  </a:lnTo>
                  <a:lnTo>
                    <a:pt x="3556" y="154870"/>
                  </a:lnTo>
                  <a:lnTo>
                    <a:pt x="-887" y="159060"/>
                  </a:lnTo>
                  <a:lnTo>
                    <a:pt x="-887" y="163250"/>
                  </a:lnTo>
                  <a:lnTo>
                    <a:pt x="1905" y="166552"/>
                  </a:lnTo>
                  <a:lnTo>
                    <a:pt x="40507" y="204773"/>
                  </a:lnTo>
                  <a:lnTo>
                    <a:pt x="44317" y="208963"/>
                  </a:lnTo>
                  <a:lnTo>
                    <a:pt x="49015" y="210868"/>
                  </a:lnTo>
                  <a:lnTo>
                    <a:pt x="59681" y="210868"/>
                  </a:lnTo>
                  <a:lnTo>
                    <a:pt x="64760" y="208455"/>
                  </a:lnTo>
                  <a:lnTo>
                    <a:pt x="255230" y="17985"/>
                  </a:lnTo>
                  <a:lnTo>
                    <a:pt x="310721" y="72968"/>
                  </a:lnTo>
                  <a:lnTo>
                    <a:pt x="261325" y="122744"/>
                  </a:lnTo>
                  <a:lnTo>
                    <a:pt x="258151" y="125537"/>
                  </a:lnTo>
                  <a:lnTo>
                    <a:pt x="258151" y="129728"/>
                  </a:lnTo>
                  <a:lnTo>
                    <a:pt x="262722" y="133918"/>
                  </a:lnTo>
                  <a:lnTo>
                    <a:pt x="264500" y="134680"/>
                  </a:lnTo>
                  <a:lnTo>
                    <a:pt x="267928" y="134680"/>
                  </a:lnTo>
                  <a:lnTo>
                    <a:pt x="269706" y="133918"/>
                  </a:lnTo>
                  <a:lnTo>
                    <a:pt x="326974" y="76650"/>
                  </a:lnTo>
                  <a:lnTo>
                    <a:pt x="327482" y="74745"/>
                  </a:lnTo>
                  <a:lnTo>
                    <a:pt x="327482" y="73476"/>
                  </a:lnTo>
                  <a:lnTo>
                    <a:pt x="328879" y="71571"/>
                  </a:lnTo>
                  <a:lnTo>
                    <a:pt x="326974" y="67888"/>
                  </a:lnTo>
                  <a:lnTo>
                    <a:pt x="261833" y="2621"/>
                  </a:lnTo>
                  <a:lnTo>
                    <a:pt x="260183" y="1224"/>
                  </a:lnTo>
                  <a:lnTo>
                    <a:pt x="258405" y="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1" name="object 70"/>
            <p:cNvSpPr/>
            <p:nvPr/>
          </p:nvSpPr>
          <p:spPr>
            <a:xfrm>
              <a:off x="5621782" y="837462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6627" y="462"/>
                  </a:moveTo>
                  <a:lnTo>
                    <a:pt x="254976" y="462"/>
                  </a:lnTo>
                  <a:lnTo>
                    <a:pt x="253199" y="1224"/>
                  </a:lnTo>
                  <a:lnTo>
                    <a:pt x="251548" y="2621"/>
                  </a:lnTo>
                  <a:lnTo>
                    <a:pt x="59681" y="194995"/>
                  </a:lnTo>
                  <a:lnTo>
                    <a:pt x="58285" y="195884"/>
                  </a:lnTo>
                  <a:lnTo>
                    <a:pt x="56888" y="196392"/>
                  </a:lnTo>
                  <a:lnTo>
                    <a:pt x="54983" y="196392"/>
                  </a:lnTo>
                  <a:lnTo>
                    <a:pt x="53205" y="196392"/>
                  </a:lnTo>
                  <a:lnTo>
                    <a:pt x="51682" y="195884"/>
                  </a:lnTo>
                  <a:lnTo>
                    <a:pt x="50285" y="194995"/>
                  </a:lnTo>
                  <a:lnTo>
                    <a:pt x="12191" y="156266"/>
                  </a:lnTo>
                  <a:lnTo>
                    <a:pt x="10540" y="154870"/>
                  </a:lnTo>
                  <a:lnTo>
                    <a:pt x="8762" y="154235"/>
                  </a:lnTo>
                  <a:lnTo>
                    <a:pt x="6985" y="154235"/>
                  </a:lnTo>
                  <a:lnTo>
                    <a:pt x="5207" y="154235"/>
                  </a:lnTo>
                  <a:lnTo>
                    <a:pt x="3556" y="154870"/>
                  </a:lnTo>
                  <a:lnTo>
                    <a:pt x="1905" y="156266"/>
                  </a:lnTo>
                  <a:lnTo>
                    <a:pt x="-887" y="159060"/>
                  </a:lnTo>
                  <a:lnTo>
                    <a:pt x="-887" y="163250"/>
                  </a:lnTo>
                  <a:lnTo>
                    <a:pt x="1905" y="166552"/>
                  </a:lnTo>
                  <a:lnTo>
                    <a:pt x="40507" y="204773"/>
                  </a:lnTo>
                  <a:lnTo>
                    <a:pt x="44317" y="208963"/>
                  </a:lnTo>
                  <a:lnTo>
                    <a:pt x="49015" y="210868"/>
                  </a:lnTo>
                  <a:lnTo>
                    <a:pt x="54475" y="210868"/>
                  </a:lnTo>
                  <a:lnTo>
                    <a:pt x="59681" y="210868"/>
                  </a:lnTo>
                  <a:lnTo>
                    <a:pt x="64760" y="208455"/>
                  </a:lnTo>
                  <a:lnTo>
                    <a:pt x="68570" y="204773"/>
                  </a:lnTo>
                  <a:lnTo>
                    <a:pt x="255230" y="17985"/>
                  </a:lnTo>
                  <a:lnTo>
                    <a:pt x="310721" y="72968"/>
                  </a:lnTo>
                  <a:lnTo>
                    <a:pt x="261325" y="122744"/>
                  </a:lnTo>
                  <a:lnTo>
                    <a:pt x="258151" y="125537"/>
                  </a:lnTo>
                  <a:lnTo>
                    <a:pt x="258151" y="129728"/>
                  </a:lnTo>
                  <a:lnTo>
                    <a:pt x="261325" y="132521"/>
                  </a:lnTo>
                  <a:lnTo>
                    <a:pt x="262722" y="133918"/>
                  </a:lnTo>
                  <a:lnTo>
                    <a:pt x="264500" y="134680"/>
                  </a:lnTo>
                  <a:lnTo>
                    <a:pt x="266278" y="134680"/>
                  </a:lnTo>
                  <a:lnTo>
                    <a:pt x="267928" y="134680"/>
                  </a:lnTo>
                  <a:lnTo>
                    <a:pt x="269706" y="133918"/>
                  </a:lnTo>
                  <a:lnTo>
                    <a:pt x="271103" y="132521"/>
                  </a:lnTo>
                  <a:lnTo>
                    <a:pt x="325577" y="78047"/>
                  </a:lnTo>
                  <a:lnTo>
                    <a:pt x="326974" y="76650"/>
                  </a:lnTo>
                  <a:lnTo>
                    <a:pt x="327482" y="74745"/>
                  </a:lnTo>
                  <a:lnTo>
                    <a:pt x="327482" y="73476"/>
                  </a:lnTo>
                  <a:lnTo>
                    <a:pt x="328879" y="71571"/>
                  </a:lnTo>
                  <a:lnTo>
                    <a:pt x="327863" y="69666"/>
                  </a:lnTo>
                  <a:lnTo>
                    <a:pt x="326974" y="67888"/>
                  </a:lnTo>
                  <a:lnTo>
                    <a:pt x="261833" y="2621"/>
                  </a:lnTo>
                  <a:lnTo>
                    <a:pt x="260183" y="1224"/>
                  </a:lnTo>
                  <a:lnTo>
                    <a:pt x="258405" y="462"/>
                  </a:lnTo>
                  <a:lnTo>
                    <a:pt x="256627" y="462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  <p:grpSp>
        <p:nvGrpSpPr>
          <p:cNvPr id="82" name="object 71"/>
          <p:cNvGrpSpPr/>
          <p:nvPr/>
        </p:nvGrpSpPr>
        <p:grpSpPr>
          <a:xfrm>
            <a:off x="2807898" y="3081811"/>
            <a:ext cx="363623" cy="363623"/>
            <a:chOff x="6173475" y="4400420"/>
            <a:chExt cx="799465" cy="799465"/>
          </a:xfrm>
        </p:grpSpPr>
        <p:sp>
          <p:nvSpPr>
            <p:cNvPr id="83" name="object 72"/>
            <p:cNvSpPr/>
            <p:nvPr/>
          </p:nvSpPr>
          <p:spPr>
            <a:xfrm>
              <a:off x="6205220" y="4432165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5" h="735964">
                  <a:moveTo>
                    <a:pt x="366627" y="1085"/>
                  </a:moveTo>
                  <a:lnTo>
                    <a:pt x="320511" y="3951"/>
                  </a:lnTo>
                  <a:lnTo>
                    <a:pt x="276107" y="12319"/>
                  </a:lnTo>
                  <a:lnTo>
                    <a:pt x="233756" y="25844"/>
                  </a:lnTo>
                  <a:lnTo>
                    <a:pt x="193805" y="44181"/>
                  </a:lnTo>
                  <a:lnTo>
                    <a:pt x="156597" y="66985"/>
                  </a:lnTo>
                  <a:lnTo>
                    <a:pt x="122477" y="93910"/>
                  </a:lnTo>
                  <a:lnTo>
                    <a:pt x="91789" y="124613"/>
                  </a:lnTo>
                  <a:lnTo>
                    <a:pt x="64878" y="158747"/>
                  </a:lnTo>
                  <a:lnTo>
                    <a:pt x="42087" y="195968"/>
                  </a:lnTo>
                  <a:lnTo>
                    <a:pt x="23762" y="235931"/>
                  </a:lnTo>
                  <a:lnTo>
                    <a:pt x="10246" y="278290"/>
                  </a:lnTo>
                  <a:lnTo>
                    <a:pt x="1884" y="322701"/>
                  </a:lnTo>
                  <a:lnTo>
                    <a:pt x="-979" y="368819"/>
                  </a:lnTo>
                  <a:lnTo>
                    <a:pt x="1884" y="414934"/>
                  </a:lnTo>
                  <a:lnTo>
                    <a:pt x="10246" y="459339"/>
                  </a:lnTo>
                  <a:lnTo>
                    <a:pt x="23762" y="501689"/>
                  </a:lnTo>
                  <a:lnTo>
                    <a:pt x="42087" y="541640"/>
                  </a:lnTo>
                  <a:lnTo>
                    <a:pt x="64878" y="578848"/>
                  </a:lnTo>
                  <a:lnTo>
                    <a:pt x="91789" y="612968"/>
                  </a:lnTo>
                  <a:lnTo>
                    <a:pt x="122477" y="643656"/>
                  </a:lnTo>
                  <a:lnTo>
                    <a:pt x="156597" y="670567"/>
                  </a:lnTo>
                  <a:lnTo>
                    <a:pt x="193805" y="693358"/>
                  </a:lnTo>
                  <a:lnTo>
                    <a:pt x="233756" y="711683"/>
                  </a:lnTo>
                  <a:lnTo>
                    <a:pt x="276107" y="725199"/>
                  </a:lnTo>
                  <a:lnTo>
                    <a:pt x="320511" y="733562"/>
                  </a:lnTo>
                  <a:lnTo>
                    <a:pt x="366627" y="736425"/>
                  </a:lnTo>
                  <a:lnTo>
                    <a:pt x="412744" y="733562"/>
                  </a:lnTo>
                  <a:lnTo>
                    <a:pt x="457155" y="725199"/>
                  </a:lnTo>
                  <a:lnTo>
                    <a:pt x="499514" y="711683"/>
                  </a:lnTo>
                  <a:lnTo>
                    <a:pt x="539477" y="693358"/>
                  </a:lnTo>
                  <a:lnTo>
                    <a:pt x="576698" y="670567"/>
                  </a:lnTo>
                  <a:lnTo>
                    <a:pt x="610832" y="643656"/>
                  </a:lnTo>
                  <a:lnTo>
                    <a:pt x="641535" y="612968"/>
                  </a:lnTo>
                  <a:lnTo>
                    <a:pt x="668461" y="578848"/>
                  </a:lnTo>
                  <a:lnTo>
                    <a:pt x="691264" y="541640"/>
                  </a:lnTo>
                  <a:lnTo>
                    <a:pt x="709601" y="501689"/>
                  </a:lnTo>
                  <a:lnTo>
                    <a:pt x="723127" y="459339"/>
                  </a:lnTo>
                  <a:lnTo>
                    <a:pt x="731495" y="414934"/>
                  </a:lnTo>
                  <a:lnTo>
                    <a:pt x="734361" y="368819"/>
                  </a:lnTo>
                  <a:lnTo>
                    <a:pt x="731495" y="322701"/>
                  </a:lnTo>
                  <a:lnTo>
                    <a:pt x="723127" y="278290"/>
                  </a:lnTo>
                  <a:lnTo>
                    <a:pt x="709601" y="235931"/>
                  </a:lnTo>
                  <a:lnTo>
                    <a:pt x="691264" y="195968"/>
                  </a:lnTo>
                  <a:lnTo>
                    <a:pt x="668461" y="158747"/>
                  </a:lnTo>
                  <a:lnTo>
                    <a:pt x="641535" y="124613"/>
                  </a:lnTo>
                  <a:lnTo>
                    <a:pt x="610832" y="93910"/>
                  </a:lnTo>
                  <a:lnTo>
                    <a:pt x="576698" y="66985"/>
                  </a:lnTo>
                  <a:lnTo>
                    <a:pt x="539477" y="44181"/>
                  </a:lnTo>
                  <a:lnTo>
                    <a:pt x="499514" y="25844"/>
                  </a:lnTo>
                  <a:lnTo>
                    <a:pt x="457155" y="12319"/>
                  </a:lnTo>
                  <a:lnTo>
                    <a:pt x="412744" y="3951"/>
                  </a:lnTo>
                  <a:lnTo>
                    <a:pt x="366627" y="1085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4" name="object 73"/>
            <p:cNvSpPr/>
            <p:nvPr/>
          </p:nvSpPr>
          <p:spPr>
            <a:xfrm>
              <a:off x="6205220" y="4432165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5" h="735964">
                  <a:moveTo>
                    <a:pt x="-979" y="368819"/>
                  </a:moveTo>
                  <a:lnTo>
                    <a:pt x="1884" y="322701"/>
                  </a:lnTo>
                  <a:lnTo>
                    <a:pt x="10246" y="278290"/>
                  </a:lnTo>
                  <a:lnTo>
                    <a:pt x="23762" y="235931"/>
                  </a:lnTo>
                  <a:lnTo>
                    <a:pt x="42087" y="195968"/>
                  </a:lnTo>
                  <a:lnTo>
                    <a:pt x="64878" y="158747"/>
                  </a:lnTo>
                  <a:lnTo>
                    <a:pt x="91789" y="124613"/>
                  </a:lnTo>
                  <a:lnTo>
                    <a:pt x="122477" y="93910"/>
                  </a:lnTo>
                  <a:lnTo>
                    <a:pt x="156597" y="66985"/>
                  </a:lnTo>
                  <a:lnTo>
                    <a:pt x="193805" y="44181"/>
                  </a:lnTo>
                  <a:lnTo>
                    <a:pt x="233756" y="25844"/>
                  </a:lnTo>
                  <a:lnTo>
                    <a:pt x="276107" y="12319"/>
                  </a:lnTo>
                  <a:lnTo>
                    <a:pt x="320511" y="3951"/>
                  </a:lnTo>
                  <a:lnTo>
                    <a:pt x="366627" y="1085"/>
                  </a:lnTo>
                  <a:lnTo>
                    <a:pt x="412744" y="3951"/>
                  </a:lnTo>
                  <a:lnTo>
                    <a:pt x="457155" y="12319"/>
                  </a:lnTo>
                  <a:lnTo>
                    <a:pt x="499514" y="25844"/>
                  </a:lnTo>
                  <a:lnTo>
                    <a:pt x="539477" y="44181"/>
                  </a:lnTo>
                  <a:lnTo>
                    <a:pt x="576698" y="66985"/>
                  </a:lnTo>
                  <a:lnTo>
                    <a:pt x="610832" y="93910"/>
                  </a:lnTo>
                  <a:lnTo>
                    <a:pt x="641535" y="124613"/>
                  </a:lnTo>
                  <a:lnTo>
                    <a:pt x="668461" y="158747"/>
                  </a:lnTo>
                  <a:lnTo>
                    <a:pt x="691264" y="195968"/>
                  </a:lnTo>
                  <a:lnTo>
                    <a:pt x="709601" y="235931"/>
                  </a:lnTo>
                  <a:lnTo>
                    <a:pt x="723127" y="278290"/>
                  </a:lnTo>
                  <a:lnTo>
                    <a:pt x="731495" y="322701"/>
                  </a:lnTo>
                  <a:lnTo>
                    <a:pt x="734361" y="368819"/>
                  </a:lnTo>
                  <a:lnTo>
                    <a:pt x="731495" y="414934"/>
                  </a:lnTo>
                  <a:lnTo>
                    <a:pt x="723127" y="459339"/>
                  </a:lnTo>
                  <a:lnTo>
                    <a:pt x="709601" y="501689"/>
                  </a:lnTo>
                  <a:lnTo>
                    <a:pt x="691264" y="541640"/>
                  </a:lnTo>
                  <a:lnTo>
                    <a:pt x="668461" y="578848"/>
                  </a:lnTo>
                  <a:lnTo>
                    <a:pt x="641535" y="612968"/>
                  </a:lnTo>
                  <a:lnTo>
                    <a:pt x="610832" y="643656"/>
                  </a:lnTo>
                  <a:lnTo>
                    <a:pt x="576698" y="670567"/>
                  </a:lnTo>
                  <a:lnTo>
                    <a:pt x="539477" y="693358"/>
                  </a:lnTo>
                  <a:lnTo>
                    <a:pt x="499514" y="711683"/>
                  </a:lnTo>
                  <a:lnTo>
                    <a:pt x="457155" y="725199"/>
                  </a:lnTo>
                  <a:lnTo>
                    <a:pt x="412744" y="733562"/>
                  </a:lnTo>
                  <a:lnTo>
                    <a:pt x="366627" y="736425"/>
                  </a:lnTo>
                  <a:lnTo>
                    <a:pt x="320511" y="733562"/>
                  </a:lnTo>
                  <a:lnTo>
                    <a:pt x="276107" y="725199"/>
                  </a:lnTo>
                  <a:lnTo>
                    <a:pt x="233756" y="711683"/>
                  </a:lnTo>
                  <a:lnTo>
                    <a:pt x="193805" y="693358"/>
                  </a:lnTo>
                  <a:lnTo>
                    <a:pt x="156597" y="670567"/>
                  </a:lnTo>
                  <a:lnTo>
                    <a:pt x="122477" y="643656"/>
                  </a:lnTo>
                  <a:lnTo>
                    <a:pt x="91789" y="612968"/>
                  </a:lnTo>
                  <a:lnTo>
                    <a:pt x="64878" y="578848"/>
                  </a:lnTo>
                  <a:lnTo>
                    <a:pt x="42087" y="541640"/>
                  </a:lnTo>
                  <a:lnTo>
                    <a:pt x="23762" y="501689"/>
                  </a:lnTo>
                  <a:lnTo>
                    <a:pt x="10246" y="459339"/>
                  </a:lnTo>
                  <a:lnTo>
                    <a:pt x="1884" y="414934"/>
                  </a:lnTo>
                  <a:lnTo>
                    <a:pt x="-979" y="368819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5" name="object 74"/>
            <p:cNvSpPr/>
            <p:nvPr/>
          </p:nvSpPr>
          <p:spPr>
            <a:xfrm>
              <a:off x="6353429" y="472744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4041" y="1038"/>
                  </a:moveTo>
                  <a:lnTo>
                    <a:pt x="72264" y="1038"/>
                  </a:lnTo>
                  <a:lnTo>
                    <a:pt x="70486" y="1038"/>
                  </a:lnTo>
                  <a:lnTo>
                    <a:pt x="68835" y="1673"/>
                  </a:lnTo>
                  <a:lnTo>
                    <a:pt x="-1003" y="71639"/>
                  </a:lnTo>
                  <a:lnTo>
                    <a:pt x="-1003" y="75321"/>
                  </a:lnTo>
                  <a:lnTo>
                    <a:pt x="126611" y="202936"/>
                  </a:lnTo>
                  <a:lnTo>
                    <a:pt x="163816" y="218809"/>
                  </a:lnTo>
                  <a:lnTo>
                    <a:pt x="174147" y="217828"/>
                  </a:lnTo>
                  <a:lnTo>
                    <a:pt x="183990" y="214872"/>
                  </a:lnTo>
                  <a:lnTo>
                    <a:pt x="193047" y="209916"/>
                  </a:lnTo>
                  <a:lnTo>
                    <a:pt x="201021" y="202936"/>
                  </a:lnTo>
                  <a:lnTo>
                    <a:pt x="364064" y="40402"/>
                  </a:lnTo>
                  <a:lnTo>
                    <a:pt x="364064" y="35703"/>
                  </a:lnTo>
                  <a:lnTo>
                    <a:pt x="192260" y="193159"/>
                  </a:lnTo>
                  <a:lnTo>
                    <a:pt x="186234" y="198145"/>
                  </a:lnTo>
                  <a:lnTo>
                    <a:pt x="179482" y="201809"/>
                  </a:lnTo>
                  <a:lnTo>
                    <a:pt x="172135" y="204069"/>
                  </a:lnTo>
                  <a:lnTo>
                    <a:pt x="164324" y="204841"/>
                  </a:lnTo>
                  <a:lnTo>
                    <a:pt x="156727" y="204069"/>
                  </a:lnTo>
                  <a:lnTo>
                    <a:pt x="149452" y="201809"/>
                  </a:lnTo>
                  <a:lnTo>
                    <a:pt x="142629" y="198145"/>
                  </a:lnTo>
                  <a:lnTo>
                    <a:pt x="136389" y="193159"/>
                  </a:lnTo>
                  <a:lnTo>
                    <a:pt x="16647" y="73036"/>
                  </a:lnTo>
                  <a:lnTo>
                    <a:pt x="72010" y="18053"/>
                  </a:lnTo>
                  <a:lnTo>
                    <a:pt x="93088" y="39005"/>
                  </a:lnTo>
                  <a:lnTo>
                    <a:pt x="94739" y="39640"/>
                  </a:lnTo>
                  <a:lnTo>
                    <a:pt x="98295" y="39640"/>
                  </a:lnTo>
                  <a:lnTo>
                    <a:pt x="99945" y="39005"/>
                  </a:lnTo>
                  <a:lnTo>
                    <a:pt x="104644" y="34815"/>
                  </a:lnTo>
                  <a:lnTo>
                    <a:pt x="104644" y="30624"/>
                  </a:lnTo>
                  <a:lnTo>
                    <a:pt x="101342" y="27831"/>
                  </a:lnTo>
                  <a:lnTo>
                    <a:pt x="75819" y="1673"/>
                  </a:lnTo>
                  <a:lnTo>
                    <a:pt x="74041" y="1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6" name="object 75"/>
            <p:cNvSpPr/>
            <p:nvPr/>
          </p:nvSpPr>
          <p:spPr>
            <a:xfrm>
              <a:off x="6353429" y="472744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2264" y="1038"/>
                  </a:moveTo>
                  <a:lnTo>
                    <a:pt x="70486" y="1038"/>
                  </a:lnTo>
                  <a:lnTo>
                    <a:pt x="68835" y="1673"/>
                  </a:lnTo>
                  <a:lnTo>
                    <a:pt x="67439" y="3197"/>
                  </a:lnTo>
                  <a:lnTo>
                    <a:pt x="2171" y="68337"/>
                  </a:lnTo>
                  <a:lnTo>
                    <a:pt x="-1003" y="71639"/>
                  </a:lnTo>
                  <a:lnTo>
                    <a:pt x="-1003" y="75321"/>
                  </a:lnTo>
                  <a:lnTo>
                    <a:pt x="126611" y="202936"/>
                  </a:lnTo>
                  <a:lnTo>
                    <a:pt x="163816" y="218809"/>
                  </a:lnTo>
                  <a:lnTo>
                    <a:pt x="174147" y="217828"/>
                  </a:lnTo>
                  <a:lnTo>
                    <a:pt x="360889" y="43703"/>
                  </a:lnTo>
                  <a:lnTo>
                    <a:pt x="364064" y="40402"/>
                  </a:lnTo>
                  <a:lnTo>
                    <a:pt x="364064" y="35703"/>
                  </a:lnTo>
                  <a:lnTo>
                    <a:pt x="361778" y="33418"/>
                  </a:lnTo>
                  <a:lnTo>
                    <a:pt x="360381" y="32021"/>
                  </a:lnTo>
                  <a:lnTo>
                    <a:pt x="358604" y="31259"/>
                  </a:lnTo>
                  <a:lnTo>
                    <a:pt x="356953" y="31259"/>
                  </a:lnTo>
                  <a:lnTo>
                    <a:pt x="355175" y="31259"/>
                  </a:lnTo>
                  <a:lnTo>
                    <a:pt x="353397" y="32021"/>
                  </a:lnTo>
                  <a:lnTo>
                    <a:pt x="352001" y="33418"/>
                  </a:lnTo>
                  <a:lnTo>
                    <a:pt x="192260" y="193159"/>
                  </a:lnTo>
                  <a:lnTo>
                    <a:pt x="186234" y="198145"/>
                  </a:lnTo>
                  <a:lnTo>
                    <a:pt x="179482" y="201809"/>
                  </a:lnTo>
                  <a:lnTo>
                    <a:pt x="172135" y="204069"/>
                  </a:lnTo>
                  <a:lnTo>
                    <a:pt x="164324" y="204841"/>
                  </a:lnTo>
                  <a:lnTo>
                    <a:pt x="156727" y="204069"/>
                  </a:lnTo>
                  <a:lnTo>
                    <a:pt x="149452" y="201809"/>
                  </a:lnTo>
                  <a:lnTo>
                    <a:pt x="142629" y="198145"/>
                  </a:lnTo>
                  <a:lnTo>
                    <a:pt x="136389" y="193159"/>
                  </a:lnTo>
                  <a:lnTo>
                    <a:pt x="16647" y="73036"/>
                  </a:lnTo>
                  <a:lnTo>
                    <a:pt x="72010" y="18053"/>
                  </a:lnTo>
                  <a:lnTo>
                    <a:pt x="91565" y="37608"/>
                  </a:lnTo>
                  <a:lnTo>
                    <a:pt x="93088" y="39005"/>
                  </a:lnTo>
                  <a:lnTo>
                    <a:pt x="94739" y="39640"/>
                  </a:lnTo>
                  <a:lnTo>
                    <a:pt x="96517" y="39640"/>
                  </a:lnTo>
                  <a:lnTo>
                    <a:pt x="98295" y="39640"/>
                  </a:lnTo>
                  <a:lnTo>
                    <a:pt x="99945" y="39005"/>
                  </a:lnTo>
                  <a:lnTo>
                    <a:pt x="101342" y="37608"/>
                  </a:lnTo>
                  <a:lnTo>
                    <a:pt x="104644" y="34815"/>
                  </a:lnTo>
                  <a:lnTo>
                    <a:pt x="104644" y="30624"/>
                  </a:lnTo>
                  <a:lnTo>
                    <a:pt x="101342" y="27831"/>
                  </a:lnTo>
                  <a:lnTo>
                    <a:pt x="77216" y="3197"/>
                  </a:lnTo>
                  <a:lnTo>
                    <a:pt x="75819" y="1673"/>
                  </a:lnTo>
                  <a:lnTo>
                    <a:pt x="74041" y="1038"/>
                  </a:lnTo>
                  <a:lnTo>
                    <a:pt x="72264" y="1038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7" name="object 76"/>
            <p:cNvSpPr/>
            <p:nvPr/>
          </p:nvSpPr>
          <p:spPr>
            <a:xfrm>
              <a:off x="6462395" y="461796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8272" y="1055"/>
                  </a:moveTo>
                  <a:lnTo>
                    <a:pt x="256494" y="1055"/>
                  </a:lnTo>
                  <a:lnTo>
                    <a:pt x="254717" y="1055"/>
                  </a:lnTo>
                  <a:lnTo>
                    <a:pt x="253066" y="1690"/>
                  </a:lnTo>
                  <a:lnTo>
                    <a:pt x="59549" y="195462"/>
                  </a:lnTo>
                  <a:lnTo>
                    <a:pt x="58152" y="196477"/>
                  </a:lnTo>
                  <a:lnTo>
                    <a:pt x="56755" y="196858"/>
                  </a:lnTo>
                  <a:lnTo>
                    <a:pt x="52946" y="196858"/>
                  </a:lnTo>
                  <a:lnTo>
                    <a:pt x="51549" y="196477"/>
                  </a:lnTo>
                  <a:lnTo>
                    <a:pt x="50152" y="195462"/>
                  </a:lnTo>
                  <a:lnTo>
                    <a:pt x="12058" y="156860"/>
                  </a:lnTo>
                  <a:lnTo>
                    <a:pt x="10407" y="155463"/>
                  </a:lnTo>
                  <a:lnTo>
                    <a:pt x="8630" y="154701"/>
                  </a:lnTo>
                  <a:lnTo>
                    <a:pt x="5074" y="154701"/>
                  </a:lnTo>
                  <a:lnTo>
                    <a:pt x="3423" y="155463"/>
                  </a:lnTo>
                  <a:lnTo>
                    <a:pt x="-1020" y="159653"/>
                  </a:lnTo>
                  <a:lnTo>
                    <a:pt x="-1020" y="163844"/>
                  </a:lnTo>
                  <a:lnTo>
                    <a:pt x="1773" y="167145"/>
                  </a:lnTo>
                  <a:lnTo>
                    <a:pt x="40375" y="205239"/>
                  </a:lnTo>
                  <a:lnTo>
                    <a:pt x="44184" y="209429"/>
                  </a:lnTo>
                  <a:lnTo>
                    <a:pt x="48755" y="211334"/>
                  </a:lnTo>
                  <a:lnTo>
                    <a:pt x="59549" y="211334"/>
                  </a:lnTo>
                  <a:lnTo>
                    <a:pt x="64628" y="209048"/>
                  </a:lnTo>
                  <a:lnTo>
                    <a:pt x="255098" y="18578"/>
                  </a:lnTo>
                  <a:lnTo>
                    <a:pt x="310588" y="73434"/>
                  </a:lnTo>
                  <a:lnTo>
                    <a:pt x="261193" y="123337"/>
                  </a:lnTo>
                  <a:lnTo>
                    <a:pt x="257891" y="126130"/>
                  </a:lnTo>
                  <a:lnTo>
                    <a:pt x="257891" y="130321"/>
                  </a:lnTo>
                  <a:lnTo>
                    <a:pt x="262590" y="134511"/>
                  </a:lnTo>
                  <a:lnTo>
                    <a:pt x="264367" y="135146"/>
                  </a:lnTo>
                  <a:lnTo>
                    <a:pt x="267796" y="135146"/>
                  </a:lnTo>
                  <a:lnTo>
                    <a:pt x="269573" y="134511"/>
                  </a:lnTo>
                  <a:lnTo>
                    <a:pt x="326841" y="77243"/>
                  </a:lnTo>
                  <a:lnTo>
                    <a:pt x="327349" y="75339"/>
                  </a:lnTo>
                  <a:lnTo>
                    <a:pt x="327349" y="73942"/>
                  </a:lnTo>
                  <a:lnTo>
                    <a:pt x="328746" y="72037"/>
                  </a:lnTo>
                  <a:lnTo>
                    <a:pt x="326841" y="68355"/>
                  </a:lnTo>
                  <a:lnTo>
                    <a:pt x="260050" y="1690"/>
                  </a:lnTo>
                  <a:lnTo>
                    <a:pt x="258272" y="1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88" name="object 77"/>
            <p:cNvSpPr/>
            <p:nvPr/>
          </p:nvSpPr>
          <p:spPr>
            <a:xfrm>
              <a:off x="6462395" y="461796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6494" y="1055"/>
                  </a:moveTo>
                  <a:lnTo>
                    <a:pt x="254717" y="1055"/>
                  </a:lnTo>
                  <a:lnTo>
                    <a:pt x="253066" y="1690"/>
                  </a:lnTo>
                  <a:lnTo>
                    <a:pt x="251415" y="3214"/>
                  </a:lnTo>
                  <a:lnTo>
                    <a:pt x="59549" y="195462"/>
                  </a:lnTo>
                  <a:lnTo>
                    <a:pt x="58152" y="196477"/>
                  </a:lnTo>
                  <a:lnTo>
                    <a:pt x="56755" y="196858"/>
                  </a:lnTo>
                  <a:lnTo>
                    <a:pt x="54850" y="196858"/>
                  </a:lnTo>
                  <a:lnTo>
                    <a:pt x="52946" y="196858"/>
                  </a:lnTo>
                  <a:lnTo>
                    <a:pt x="51549" y="196477"/>
                  </a:lnTo>
                  <a:lnTo>
                    <a:pt x="50152" y="195462"/>
                  </a:lnTo>
                  <a:lnTo>
                    <a:pt x="12058" y="156860"/>
                  </a:lnTo>
                  <a:lnTo>
                    <a:pt x="10407" y="155463"/>
                  </a:lnTo>
                  <a:lnTo>
                    <a:pt x="8630" y="154701"/>
                  </a:lnTo>
                  <a:lnTo>
                    <a:pt x="6852" y="154701"/>
                  </a:lnTo>
                  <a:lnTo>
                    <a:pt x="5074" y="154701"/>
                  </a:lnTo>
                  <a:lnTo>
                    <a:pt x="3423" y="155463"/>
                  </a:lnTo>
                  <a:lnTo>
                    <a:pt x="1773" y="156860"/>
                  </a:lnTo>
                  <a:lnTo>
                    <a:pt x="-1020" y="159653"/>
                  </a:lnTo>
                  <a:lnTo>
                    <a:pt x="-1020" y="163844"/>
                  </a:lnTo>
                  <a:lnTo>
                    <a:pt x="1773" y="167145"/>
                  </a:lnTo>
                  <a:lnTo>
                    <a:pt x="40375" y="205239"/>
                  </a:lnTo>
                  <a:lnTo>
                    <a:pt x="44184" y="209429"/>
                  </a:lnTo>
                  <a:lnTo>
                    <a:pt x="48755" y="211334"/>
                  </a:lnTo>
                  <a:lnTo>
                    <a:pt x="54342" y="211334"/>
                  </a:lnTo>
                  <a:lnTo>
                    <a:pt x="59549" y="211334"/>
                  </a:lnTo>
                  <a:lnTo>
                    <a:pt x="64628" y="209048"/>
                  </a:lnTo>
                  <a:lnTo>
                    <a:pt x="68310" y="205239"/>
                  </a:lnTo>
                  <a:lnTo>
                    <a:pt x="255098" y="18578"/>
                  </a:lnTo>
                  <a:lnTo>
                    <a:pt x="310588" y="73434"/>
                  </a:lnTo>
                  <a:lnTo>
                    <a:pt x="261193" y="123337"/>
                  </a:lnTo>
                  <a:lnTo>
                    <a:pt x="257891" y="126130"/>
                  </a:lnTo>
                  <a:lnTo>
                    <a:pt x="257891" y="130321"/>
                  </a:lnTo>
                  <a:lnTo>
                    <a:pt x="261193" y="133114"/>
                  </a:lnTo>
                  <a:lnTo>
                    <a:pt x="262590" y="134511"/>
                  </a:lnTo>
                  <a:lnTo>
                    <a:pt x="264367" y="135146"/>
                  </a:lnTo>
                  <a:lnTo>
                    <a:pt x="266018" y="135146"/>
                  </a:lnTo>
                  <a:lnTo>
                    <a:pt x="267796" y="135146"/>
                  </a:lnTo>
                  <a:lnTo>
                    <a:pt x="269573" y="134511"/>
                  </a:lnTo>
                  <a:lnTo>
                    <a:pt x="270970" y="133114"/>
                  </a:lnTo>
                  <a:lnTo>
                    <a:pt x="325445" y="78640"/>
                  </a:lnTo>
                  <a:lnTo>
                    <a:pt x="326841" y="77243"/>
                  </a:lnTo>
                  <a:lnTo>
                    <a:pt x="327349" y="75339"/>
                  </a:lnTo>
                  <a:lnTo>
                    <a:pt x="327349" y="73942"/>
                  </a:lnTo>
                  <a:lnTo>
                    <a:pt x="328746" y="72037"/>
                  </a:lnTo>
                  <a:lnTo>
                    <a:pt x="327730" y="70259"/>
                  </a:lnTo>
                  <a:lnTo>
                    <a:pt x="326841" y="68355"/>
                  </a:lnTo>
                  <a:lnTo>
                    <a:pt x="261701" y="3214"/>
                  </a:lnTo>
                  <a:lnTo>
                    <a:pt x="260050" y="1690"/>
                  </a:lnTo>
                  <a:lnTo>
                    <a:pt x="258272" y="1055"/>
                  </a:lnTo>
                  <a:lnTo>
                    <a:pt x="256494" y="1055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  <p:grpSp>
        <p:nvGrpSpPr>
          <p:cNvPr id="89" name="object 78"/>
          <p:cNvGrpSpPr/>
          <p:nvPr/>
        </p:nvGrpSpPr>
        <p:grpSpPr>
          <a:xfrm>
            <a:off x="2807898" y="4020472"/>
            <a:ext cx="363623" cy="363623"/>
            <a:chOff x="6173475" y="6464170"/>
            <a:chExt cx="799465" cy="799465"/>
          </a:xfrm>
        </p:grpSpPr>
        <p:sp>
          <p:nvSpPr>
            <p:cNvPr id="90" name="object 79"/>
            <p:cNvSpPr/>
            <p:nvPr/>
          </p:nvSpPr>
          <p:spPr>
            <a:xfrm>
              <a:off x="6205220" y="6495915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5" h="735965">
                  <a:moveTo>
                    <a:pt x="366627" y="759"/>
                  </a:moveTo>
                  <a:lnTo>
                    <a:pt x="320511" y="3625"/>
                  </a:lnTo>
                  <a:lnTo>
                    <a:pt x="276107" y="11993"/>
                  </a:lnTo>
                  <a:lnTo>
                    <a:pt x="233756" y="25518"/>
                  </a:lnTo>
                  <a:lnTo>
                    <a:pt x="193805" y="43855"/>
                  </a:lnTo>
                  <a:lnTo>
                    <a:pt x="156597" y="66659"/>
                  </a:lnTo>
                  <a:lnTo>
                    <a:pt x="122477" y="93585"/>
                  </a:lnTo>
                  <a:lnTo>
                    <a:pt x="91789" y="124287"/>
                  </a:lnTo>
                  <a:lnTo>
                    <a:pt x="64878" y="158421"/>
                  </a:lnTo>
                  <a:lnTo>
                    <a:pt x="42087" y="195642"/>
                  </a:lnTo>
                  <a:lnTo>
                    <a:pt x="23762" y="235605"/>
                  </a:lnTo>
                  <a:lnTo>
                    <a:pt x="10246" y="277964"/>
                  </a:lnTo>
                  <a:lnTo>
                    <a:pt x="1884" y="322375"/>
                  </a:lnTo>
                  <a:lnTo>
                    <a:pt x="-979" y="368493"/>
                  </a:lnTo>
                  <a:lnTo>
                    <a:pt x="1884" y="414608"/>
                  </a:lnTo>
                  <a:lnTo>
                    <a:pt x="10246" y="459013"/>
                  </a:lnTo>
                  <a:lnTo>
                    <a:pt x="23762" y="501363"/>
                  </a:lnTo>
                  <a:lnTo>
                    <a:pt x="42087" y="541314"/>
                  </a:lnTo>
                  <a:lnTo>
                    <a:pt x="64878" y="578522"/>
                  </a:lnTo>
                  <a:lnTo>
                    <a:pt x="91789" y="612642"/>
                  </a:lnTo>
                  <a:lnTo>
                    <a:pt x="122477" y="643330"/>
                  </a:lnTo>
                  <a:lnTo>
                    <a:pt x="156597" y="670241"/>
                  </a:lnTo>
                  <a:lnTo>
                    <a:pt x="193805" y="693032"/>
                  </a:lnTo>
                  <a:lnTo>
                    <a:pt x="233756" y="711358"/>
                  </a:lnTo>
                  <a:lnTo>
                    <a:pt x="276107" y="724874"/>
                  </a:lnTo>
                  <a:lnTo>
                    <a:pt x="320511" y="733236"/>
                  </a:lnTo>
                  <a:lnTo>
                    <a:pt x="366627" y="736100"/>
                  </a:lnTo>
                  <a:lnTo>
                    <a:pt x="412744" y="733236"/>
                  </a:lnTo>
                  <a:lnTo>
                    <a:pt x="457155" y="724874"/>
                  </a:lnTo>
                  <a:lnTo>
                    <a:pt x="499514" y="711358"/>
                  </a:lnTo>
                  <a:lnTo>
                    <a:pt x="539477" y="693032"/>
                  </a:lnTo>
                  <a:lnTo>
                    <a:pt x="576698" y="670241"/>
                  </a:lnTo>
                  <a:lnTo>
                    <a:pt x="610832" y="643330"/>
                  </a:lnTo>
                  <a:lnTo>
                    <a:pt x="641535" y="612642"/>
                  </a:lnTo>
                  <a:lnTo>
                    <a:pt x="668461" y="578522"/>
                  </a:lnTo>
                  <a:lnTo>
                    <a:pt x="691264" y="541314"/>
                  </a:lnTo>
                  <a:lnTo>
                    <a:pt x="709601" y="501363"/>
                  </a:lnTo>
                  <a:lnTo>
                    <a:pt x="723127" y="459013"/>
                  </a:lnTo>
                  <a:lnTo>
                    <a:pt x="731495" y="414608"/>
                  </a:lnTo>
                  <a:lnTo>
                    <a:pt x="734361" y="368493"/>
                  </a:lnTo>
                  <a:lnTo>
                    <a:pt x="731495" y="322375"/>
                  </a:lnTo>
                  <a:lnTo>
                    <a:pt x="723127" y="277964"/>
                  </a:lnTo>
                  <a:lnTo>
                    <a:pt x="709601" y="235605"/>
                  </a:lnTo>
                  <a:lnTo>
                    <a:pt x="691264" y="195642"/>
                  </a:lnTo>
                  <a:lnTo>
                    <a:pt x="668461" y="158421"/>
                  </a:lnTo>
                  <a:lnTo>
                    <a:pt x="641535" y="124287"/>
                  </a:lnTo>
                  <a:lnTo>
                    <a:pt x="610832" y="93585"/>
                  </a:lnTo>
                  <a:lnTo>
                    <a:pt x="576698" y="66659"/>
                  </a:lnTo>
                  <a:lnTo>
                    <a:pt x="539477" y="43855"/>
                  </a:lnTo>
                  <a:lnTo>
                    <a:pt x="499514" y="25518"/>
                  </a:lnTo>
                  <a:lnTo>
                    <a:pt x="457155" y="11993"/>
                  </a:lnTo>
                  <a:lnTo>
                    <a:pt x="412744" y="3625"/>
                  </a:lnTo>
                  <a:lnTo>
                    <a:pt x="366627" y="759"/>
                  </a:lnTo>
                  <a:close/>
                </a:path>
              </a:pathLst>
            </a:custGeom>
            <a:solidFill>
              <a:srgbClr val="0701C8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91" name="object 80"/>
            <p:cNvSpPr/>
            <p:nvPr/>
          </p:nvSpPr>
          <p:spPr>
            <a:xfrm>
              <a:off x="6205220" y="6495915"/>
              <a:ext cx="735965" cy="735965"/>
            </a:xfrm>
            <a:custGeom>
              <a:avLst/>
              <a:gdLst/>
              <a:ahLst/>
              <a:cxnLst/>
              <a:rect l="l" t="t" r="r" b="b"/>
              <a:pathLst>
                <a:path w="735965" h="735965">
                  <a:moveTo>
                    <a:pt x="-979" y="368493"/>
                  </a:moveTo>
                  <a:lnTo>
                    <a:pt x="1884" y="322375"/>
                  </a:lnTo>
                  <a:lnTo>
                    <a:pt x="10246" y="277964"/>
                  </a:lnTo>
                  <a:lnTo>
                    <a:pt x="23762" y="235605"/>
                  </a:lnTo>
                  <a:lnTo>
                    <a:pt x="42087" y="195642"/>
                  </a:lnTo>
                  <a:lnTo>
                    <a:pt x="64878" y="158421"/>
                  </a:lnTo>
                  <a:lnTo>
                    <a:pt x="91789" y="124287"/>
                  </a:lnTo>
                  <a:lnTo>
                    <a:pt x="122477" y="93585"/>
                  </a:lnTo>
                  <a:lnTo>
                    <a:pt x="156597" y="66659"/>
                  </a:lnTo>
                  <a:lnTo>
                    <a:pt x="193805" y="43855"/>
                  </a:lnTo>
                  <a:lnTo>
                    <a:pt x="233756" y="25518"/>
                  </a:lnTo>
                  <a:lnTo>
                    <a:pt x="276107" y="11993"/>
                  </a:lnTo>
                  <a:lnTo>
                    <a:pt x="320511" y="3625"/>
                  </a:lnTo>
                  <a:lnTo>
                    <a:pt x="366627" y="759"/>
                  </a:lnTo>
                  <a:lnTo>
                    <a:pt x="412744" y="3625"/>
                  </a:lnTo>
                  <a:lnTo>
                    <a:pt x="457155" y="11993"/>
                  </a:lnTo>
                  <a:lnTo>
                    <a:pt x="499514" y="25518"/>
                  </a:lnTo>
                  <a:lnTo>
                    <a:pt x="539477" y="43855"/>
                  </a:lnTo>
                  <a:lnTo>
                    <a:pt x="576698" y="66659"/>
                  </a:lnTo>
                  <a:lnTo>
                    <a:pt x="610832" y="93585"/>
                  </a:lnTo>
                  <a:lnTo>
                    <a:pt x="641535" y="124287"/>
                  </a:lnTo>
                  <a:lnTo>
                    <a:pt x="668461" y="158421"/>
                  </a:lnTo>
                  <a:lnTo>
                    <a:pt x="691264" y="195642"/>
                  </a:lnTo>
                  <a:lnTo>
                    <a:pt x="709601" y="235605"/>
                  </a:lnTo>
                  <a:lnTo>
                    <a:pt x="723127" y="277964"/>
                  </a:lnTo>
                  <a:lnTo>
                    <a:pt x="731495" y="322375"/>
                  </a:lnTo>
                  <a:lnTo>
                    <a:pt x="734361" y="368493"/>
                  </a:lnTo>
                  <a:lnTo>
                    <a:pt x="731495" y="414608"/>
                  </a:lnTo>
                  <a:lnTo>
                    <a:pt x="723127" y="459013"/>
                  </a:lnTo>
                  <a:lnTo>
                    <a:pt x="709601" y="501363"/>
                  </a:lnTo>
                  <a:lnTo>
                    <a:pt x="691264" y="541314"/>
                  </a:lnTo>
                  <a:lnTo>
                    <a:pt x="668461" y="578522"/>
                  </a:lnTo>
                  <a:lnTo>
                    <a:pt x="641535" y="612642"/>
                  </a:lnTo>
                  <a:lnTo>
                    <a:pt x="610832" y="643330"/>
                  </a:lnTo>
                  <a:lnTo>
                    <a:pt x="576698" y="670241"/>
                  </a:lnTo>
                  <a:lnTo>
                    <a:pt x="539477" y="693032"/>
                  </a:lnTo>
                  <a:lnTo>
                    <a:pt x="499514" y="711358"/>
                  </a:lnTo>
                  <a:lnTo>
                    <a:pt x="457155" y="724874"/>
                  </a:lnTo>
                  <a:lnTo>
                    <a:pt x="412744" y="733236"/>
                  </a:lnTo>
                  <a:lnTo>
                    <a:pt x="366627" y="736100"/>
                  </a:lnTo>
                  <a:lnTo>
                    <a:pt x="320511" y="733236"/>
                  </a:lnTo>
                  <a:lnTo>
                    <a:pt x="276107" y="724874"/>
                  </a:lnTo>
                  <a:lnTo>
                    <a:pt x="233756" y="711358"/>
                  </a:lnTo>
                  <a:lnTo>
                    <a:pt x="193805" y="693032"/>
                  </a:lnTo>
                  <a:lnTo>
                    <a:pt x="156597" y="670241"/>
                  </a:lnTo>
                  <a:lnTo>
                    <a:pt x="122477" y="643330"/>
                  </a:lnTo>
                  <a:lnTo>
                    <a:pt x="91789" y="612642"/>
                  </a:lnTo>
                  <a:lnTo>
                    <a:pt x="64878" y="578522"/>
                  </a:lnTo>
                  <a:lnTo>
                    <a:pt x="42087" y="541314"/>
                  </a:lnTo>
                  <a:lnTo>
                    <a:pt x="23762" y="501363"/>
                  </a:lnTo>
                  <a:lnTo>
                    <a:pt x="10246" y="459013"/>
                  </a:lnTo>
                  <a:lnTo>
                    <a:pt x="1884" y="414608"/>
                  </a:lnTo>
                  <a:lnTo>
                    <a:pt x="-979" y="368493"/>
                  </a:lnTo>
                  <a:close/>
                </a:path>
              </a:pathLst>
            </a:custGeom>
            <a:ln w="634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92" name="object 81"/>
            <p:cNvSpPr/>
            <p:nvPr/>
          </p:nvSpPr>
          <p:spPr>
            <a:xfrm>
              <a:off x="6353429" y="679119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4041" y="712"/>
                  </a:moveTo>
                  <a:lnTo>
                    <a:pt x="72264" y="712"/>
                  </a:lnTo>
                  <a:lnTo>
                    <a:pt x="70486" y="712"/>
                  </a:lnTo>
                  <a:lnTo>
                    <a:pt x="68835" y="1474"/>
                  </a:lnTo>
                  <a:lnTo>
                    <a:pt x="-1003" y="71313"/>
                  </a:lnTo>
                  <a:lnTo>
                    <a:pt x="-1003" y="74995"/>
                  </a:lnTo>
                  <a:lnTo>
                    <a:pt x="126611" y="202610"/>
                  </a:lnTo>
                  <a:lnTo>
                    <a:pt x="163816" y="218483"/>
                  </a:lnTo>
                  <a:lnTo>
                    <a:pt x="174147" y="217520"/>
                  </a:lnTo>
                  <a:lnTo>
                    <a:pt x="183990" y="214594"/>
                  </a:lnTo>
                  <a:lnTo>
                    <a:pt x="193047" y="209644"/>
                  </a:lnTo>
                  <a:lnTo>
                    <a:pt x="201021" y="202610"/>
                  </a:lnTo>
                  <a:lnTo>
                    <a:pt x="364064" y="40076"/>
                  </a:lnTo>
                  <a:lnTo>
                    <a:pt x="364064" y="35378"/>
                  </a:lnTo>
                  <a:lnTo>
                    <a:pt x="192260" y="192833"/>
                  </a:lnTo>
                  <a:lnTo>
                    <a:pt x="186234" y="197819"/>
                  </a:lnTo>
                  <a:lnTo>
                    <a:pt x="179482" y="201483"/>
                  </a:lnTo>
                  <a:lnTo>
                    <a:pt x="172135" y="203743"/>
                  </a:lnTo>
                  <a:lnTo>
                    <a:pt x="164324" y="204515"/>
                  </a:lnTo>
                  <a:lnTo>
                    <a:pt x="156727" y="203743"/>
                  </a:lnTo>
                  <a:lnTo>
                    <a:pt x="149452" y="201483"/>
                  </a:lnTo>
                  <a:lnTo>
                    <a:pt x="142629" y="197819"/>
                  </a:lnTo>
                  <a:lnTo>
                    <a:pt x="136389" y="192833"/>
                  </a:lnTo>
                  <a:lnTo>
                    <a:pt x="16647" y="72710"/>
                  </a:lnTo>
                  <a:lnTo>
                    <a:pt x="72010" y="17727"/>
                  </a:lnTo>
                  <a:lnTo>
                    <a:pt x="93088" y="38679"/>
                  </a:lnTo>
                  <a:lnTo>
                    <a:pt x="94739" y="39441"/>
                  </a:lnTo>
                  <a:lnTo>
                    <a:pt x="98295" y="39441"/>
                  </a:lnTo>
                  <a:lnTo>
                    <a:pt x="99945" y="38679"/>
                  </a:lnTo>
                  <a:lnTo>
                    <a:pt x="104644" y="34489"/>
                  </a:lnTo>
                  <a:lnTo>
                    <a:pt x="104644" y="30298"/>
                  </a:lnTo>
                  <a:lnTo>
                    <a:pt x="101342" y="27505"/>
                  </a:lnTo>
                  <a:lnTo>
                    <a:pt x="75819" y="1474"/>
                  </a:lnTo>
                  <a:lnTo>
                    <a:pt x="74041" y="7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93" name="object 82"/>
            <p:cNvSpPr/>
            <p:nvPr/>
          </p:nvSpPr>
          <p:spPr>
            <a:xfrm>
              <a:off x="6353429" y="6791190"/>
              <a:ext cx="365125" cy="217804"/>
            </a:xfrm>
            <a:custGeom>
              <a:avLst/>
              <a:gdLst/>
              <a:ahLst/>
              <a:cxnLst/>
              <a:rect l="l" t="t" r="r" b="b"/>
              <a:pathLst>
                <a:path w="365125" h="217804">
                  <a:moveTo>
                    <a:pt x="72264" y="712"/>
                  </a:moveTo>
                  <a:lnTo>
                    <a:pt x="70486" y="712"/>
                  </a:lnTo>
                  <a:lnTo>
                    <a:pt x="68835" y="1474"/>
                  </a:lnTo>
                  <a:lnTo>
                    <a:pt x="67439" y="2871"/>
                  </a:lnTo>
                  <a:lnTo>
                    <a:pt x="2171" y="68011"/>
                  </a:lnTo>
                  <a:lnTo>
                    <a:pt x="-1003" y="71313"/>
                  </a:lnTo>
                  <a:lnTo>
                    <a:pt x="-1003" y="74995"/>
                  </a:lnTo>
                  <a:lnTo>
                    <a:pt x="126611" y="202610"/>
                  </a:lnTo>
                  <a:lnTo>
                    <a:pt x="163816" y="218483"/>
                  </a:lnTo>
                  <a:lnTo>
                    <a:pt x="174147" y="217520"/>
                  </a:lnTo>
                  <a:lnTo>
                    <a:pt x="360889" y="43377"/>
                  </a:lnTo>
                  <a:lnTo>
                    <a:pt x="364064" y="40076"/>
                  </a:lnTo>
                  <a:lnTo>
                    <a:pt x="364064" y="35378"/>
                  </a:lnTo>
                  <a:lnTo>
                    <a:pt x="361778" y="33092"/>
                  </a:lnTo>
                  <a:lnTo>
                    <a:pt x="360381" y="31695"/>
                  </a:lnTo>
                  <a:lnTo>
                    <a:pt x="358604" y="31060"/>
                  </a:lnTo>
                  <a:lnTo>
                    <a:pt x="356953" y="31060"/>
                  </a:lnTo>
                  <a:lnTo>
                    <a:pt x="355175" y="31060"/>
                  </a:lnTo>
                  <a:lnTo>
                    <a:pt x="353397" y="31695"/>
                  </a:lnTo>
                  <a:lnTo>
                    <a:pt x="352001" y="33092"/>
                  </a:lnTo>
                  <a:lnTo>
                    <a:pt x="192260" y="192833"/>
                  </a:lnTo>
                  <a:lnTo>
                    <a:pt x="186234" y="197819"/>
                  </a:lnTo>
                  <a:lnTo>
                    <a:pt x="179482" y="201483"/>
                  </a:lnTo>
                  <a:lnTo>
                    <a:pt x="172135" y="203743"/>
                  </a:lnTo>
                  <a:lnTo>
                    <a:pt x="164324" y="204515"/>
                  </a:lnTo>
                  <a:lnTo>
                    <a:pt x="156727" y="203743"/>
                  </a:lnTo>
                  <a:lnTo>
                    <a:pt x="149452" y="201483"/>
                  </a:lnTo>
                  <a:lnTo>
                    <a:pt x="142629" y="197819"/>
                  </a:lnTo>
                  <a:lnTo>
                    <a:pt x="136389" y="192833"/>
                  </a:lnTo>
                  <a:lnTo>
                    <a:pt x="16647" y="72710"/>
                  </a:lnTo>
                  <a:lnTo>
                    <a:pt x="72010" y="17727"/>
                  </a:lnTo>
                  <a:lnTo>
                    <a:pt x="91565" y="37282"/>
                  </a:lnTo>
                  <a:lnTo>
                    <a:pt x="93088" y="38679"/>
                  </a:lnTo>
                  <a:lnTo>
                    <a:pt x="94739" y="39441"/>
                  </a:lnTo>
                  <a:lnTo>
                    <a:pt x="96517" y="39441"/>
                  </a:lnTo>
                  <a:lnTo>
                    <a:pt x="98295" y="39441"/>
                  </a:lnTo>
                  <a:lnTo>
                    <a:pt x="99945" y="38679"/>
                  </a:lnTo>
                  <a:lnTo>
                    <a:pt x="101342" y="37282"/>
                  </a:lnTo>
                  <a:lnTo>
                    <a:pt x="104644" y="34489"/>
                  </a:lnTo>
                  <a:lnTo>
                    <a:pt x="104644" y="30298"/>
                  </a:lnTo>
                  <a:lnTo>
                    <a:pt x="101342" y="27505"/>
                  </a:lnTo>
                  <a:lnTo>
                    <a:pt x="77216" y="2871"/>
                  </a:lnTo>
                  <a:lnTo>
                    <a:pt x="75819" y="1474"/>
                  </a:lnTo>
                  <a:lnTo>
                    <a:pt x="74041" y="712"/>
                  </a:lnTo>
                  <a:lnTo>
                    <a:pt x="72264" y="712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94" name="object 83"/>
            <p:cNvSpPr/>
            <p:nvPr/>
          </p:nvSpPr>
          <p:spPr>
            <a:xfrm>
              <a:off x="6462395" y="668171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8272" y="729"/>
                  </a:moveTo>
                  <a:lnTo>
                    <a:pt x="256494" y="729"/>
                  </a:lnTo>
                  <a:lnTo>
                    <a:pt x="254717" y="729"/>
                  </a:lnTo>
                  <a:lnTo>
                    <a:pt x="253066" y="1491"/>
                  </a:lnTo>
                  <a:lnTo>
                    <a:pt x="251415" y="2888"/>
                  </a:lnTo>
                  <a:lnTo>
                    <a:pt x="59549" y="195263"/>
                  </a:lnTo>
                  <a:lnTo>
                    <a:pt x="58152" y="196152"/>
                  </a:lnTo>
                  <a:lnTo>
                    <a:pt x="56755" y="196659"/>
                  </a:lnTo>
                  <a:lnTo>
                    <a:pt x="52946" y="196659"/>
                  </a:lnTo>
                  <a:lnTo>
                    <a:pt x="51549" y="196152"/>
                  </a:lnTo>
                  <a:lnTo>
                    <a:pt x="50152" y="195263"/>
                  </a:lnTo>
                  <a:lnTo>
                    <a:pt x="12058" y="156534"/>
                  </a:lnTo>
                  <a:lnTo>
                    <a:pt x="10407" y="155137"/>
                  </a:lnTo>
                  <a:lnTo>
                    <a:pt x="8630" y="154502"/>
                  </a:lnTo>
                  <a:lnTo>
                    <a:pt x="5074" y="154502"/>
                  </a:lnTo>
                  <a:lnTo>
                    <a:pt x="3423" y="155137"/>
                  </a:lnTo>
                  <a:lnTo>
                    <a:pt x="-1020" y="159327"/>
                  </a:lnTo>
                  <a:lnTo>
                    <a:pt x="-1020" y="163518"/>
                  </a:lnTo>
                  <a:lnTo>
                    <a:pt x="1773" y="166819"/>
                  </a:lnTo>
                  <a:lnTo>
                    <a:pt x="40375" y="205040"/>
                  </a:lnTo>
                  <a:lnTo>
                    <a:pt x="44184" y="209230"/>
                  </a:lnTo>
                  <a:lnTo>
                    <a:pt x="48755" y="211008"/>
                  </a:lnTo>
                  <a:lnTo>
                    <a:pt x="59549" y="211008"/>
                  </a:lnTo>
                  <a:lnTo>
                    <a:pt x="64628" y="208723"/>
                  </a:lnTo>
                  <a:lnTo>
                    <a:pt x="255098" y="18253"/>
                  </a:lnTo>
                  <a:lnTo>
                    <a:pt x="310588" y="73235"/>
                  </a:lnTo>
                  <a:lnTo>
                    <a:pt x="261193" y="123011"/>
                  </a:lnTo>
                  <a:lnTo>
                    <a:pt x="257891" y="125805"/>
                  </a:lnTo>
                  <a:lnTo>
                    <a:pt x="257891" y="129995"/>
                  </a:lnTo>
                  <a:lnTo>
                    <a:pt x="262590" y="134185"/>
                  </a:lnTo>
                  <a:lnTo>
                    <a:pt x="264367" y="134947"/>
                  </a:lnTo>
                  <a:lnTo>
                    <a:pt x="267796" y="134947"/>
                  </a:lnTo>
                  <a:lnTo>
                    <a:pt x="269573" y="134185"/>
                  </a:lnTo>
                  <a:lnTo>
                    <a:pt x="326841" y="76917"/>
                  </a:lnTo>
                  <a:lnTo>
                    <a:pt x="327349" y="75013"/>
                  </a:lnTo>
                  <a:lnTo>
                    <a:pt x="327349" y="73616"/>
                  </a:lnTo>
                  <a:lnTo>
                    <a:pt x="328746" y="71838"/>
                  </a:lnTo>
                  <a:lnTo>
                    <a:pt x="326841" y="68029"/>
                  </a:lnTo>
                  <a:lnTo>
                    <a:pt x="261701" y="2888"/>
                  </a:lnTo>
                  <a:lnTo>
                    <a:pt x="260050" y="1491"/>
                  </a:lnTo>
                  <a:lnTo>
                    <a:pt x="258272" y="7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  <p:sp>
          <p:nvSpPr>
            <p:cNvPr id="95" name="object 84"/>
            <p:cNvSpPr/>
            <p:nvPr/>
          </p:nvSpPr>
          <p:spPr>
            <a:xfrm>
              <a:off x="6462395" y="6681716"/>
              <a:ext cx="330200" cy="210820"/>
            </a:xfrm>
            <a:custGeom>
              <a:avLst/>
              <a:gdLst/>
              <a:ahLst/>
              <a:cxnLst/>
              <a:rect l="l" t="t" r="r" b="b"/>
              <a:pathLst>
                <a:path w="330200" h="210820">
                  <a:moveTo>
                    <a:pt x="256494" y="729"/>
                  </a:moveTo>
                  <a:lnTo>
                    <a:pt x="254717" y="729"/>
                  </a:lnTo>
                  <a:lnTo>
                    <a:pt x="253066" y="1491"/>
                  </a:lnTo>
                  <a:lnTo>
                    <a:pt x="251415" y="2888"/>
                  </a:lnTo>
                  <a:lnTo>
                    <a:pt x="59549" y="195263"/>
                  </a:lnTo>
                  <a:lnTo>
                    <a:pt x="58152" y="196152"/>
                  </a:lnTo>
                  <a:lnTo>
                    <a:pt x="56755" y="196659"/>
                  </a:lnTo>
                  <a:lnTo>
                    <a:pt x="54850" y="196659"/>
                  </a:lnTo>
                  <a:lnTo>
                    <a:pt x="52946" y="196659"/>
                  </a:lnTo>
                  <a:lnTo>
                    <a:pt x="51549" y="196152"/>
                  </a:lnTo>
                  <a:lnTo>
                    <a:pt x="50152" y="195263"/>
                  </a:lnTo>
                  <a:lnTo>
                    <a:pt x="12058" y="156534"/>
                  </a:lnTo>
                  <a:lnTo>
                    <a:pt x="10407" y="155137"/>
                  </a:lnTo>
                  <a:lnTo>
                    <a:pt x="8630" y="154502"/>
                  </a:lnTo>
                  <a:lnTo>
                    <a:pt x="6852" y="154502"/>
                  </a:lnTo>
                  <a:lnTo>
                    <a:pt x="5074" y="154502"/>
                  </a:lnTo>
                  <a:lnTo>
                    <a:pt x="3423" y="155137"/>
                  </a:lnTo>
                  <a:lnTo>
                    <a:pt x="1773" y="156534"/>
                  </a:lnTo>
                  <a:lnTo>
                    <a:pt x="-1020" y="159327"/>
                  </a:lnTo>
                  <a:lnTo>
                    <a:pt x="-1020" y="163518"/>
                  </a:lnTo>
                  <a:lnTo>
                    <a:pt x="1773" y="166819"/>
                  </a:lnTo>
                  <a:lnTo>
                    <a:pt x="40375" y="205040"/>
                  </a:lnTo>
                  <a:lnTo>
                    <a:pt x="44184" y="209230"/>
                  </a:lnTo>
                  <a:lnTo>
                    <a:pt x="48755" y="211008"/>
                  </a:lnTo>
                  <a:lnTo>
                    <a:pt x="54342" y="211008"/>
                  </a:lnTo>
                  <a:lnTo>
                    <a:pt x="59549" y="211008"/>
                  </a:lnTo>
                  <a:lnTo>
                    <a:pt x="64628" y="208723"/>
                  </a:lnTo>
                  <a:lnTo>
                    <a:pt x="68310" y="205040"/>
                  </a:lnTo>
                  <a:lnTo>
                    <a:pt x="255098" y="18253"/>
                  </a:lnTo>
                  <a:lnTo>
                    <a:pt x="310588" y="73235"/>
                  </a:lnTo>
                  <a:lnTo>
                    <a:pt x="261193" y="123011"/>
                  </a:lnTo>
                  <a:lnTo>
                    <a:pt x="257891" y="125805"/>
                  </a:lnTo>
                  <a:lnTo>
                    <a:pt x="257891" y="129995"/>
                  </a:lnTo>
                  <a:lnTo>
                    <a:pt x="261193" y="132789"/>
                  </a:lnTo>
                  <a:lnTo>
                    <a:pt x="262590" y="134185"/>
                  </a:lnTo>
                  <a:lnTo>
                    <a:pt x="264367" y="134947"/>
                  </a:lnTo>
                  <a:lnTo>
                    <a:pt x="266018" y="134947"/>
                  </a:lnTo>
                  <a:lnTo>
                    <a:pt x="267796" y="134947"/>
                  </a:lnTo>
                  <a:lnTo>
                    <a:pt x="269573" y="134185"/>
                  </a:lnTo>
                  <a:lnTo>
                    <a:pt x="270970" y="132789"/>
                  </a:lnTo>
                  <a:lnTo>
                    <a:pt x="325445" y="78314"/>
                  </a:lnTo>
                  <a:lnTo>
                    <a:pt x="326841" y="76917"/>
                  </a:lnTo>
                  <a:lnTo>
                    <a:pt x="327349" y="75013"/>
                  </a:lnTo>
                  <a:lnTo>
                    <a:pt x="327349" y="73616"/>
                  </a:lnTo>
                  <a:lnTo>
                    <a:pt x="328746" y="71838"/>
                  </a:lnTo>
                  <a:lnTo>
                    <a:pt x="327730" y="69933"/>
                  </a:lnTo>
                  <a:lnTo>
                    <a:pt x="326841" y="68029"/>
                  </a:lnTo>
                  <a:lnTo>
                    <a:pt x="261701" y="2888"/>
                  </a:lnTo>
                  <a:lnTo>
                    <a:pt x="260050" y="1491"/>
                  </a:lnTo>
                  <a:lnTo>
                    <a:pt x="258272" y="729"/>
                  </a:lnTo>
                  <a:lnTo>
                    <a:pt x="256494" y="729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82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7705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бъект 2"/>
          <p:cNvSpPr txBox="1">
            <a:spLocks/>
          </p:cNvSpPr>
          <p:nvPr/>
        </p:nvSpPr>
        <p:spPr>
          <a:xfrm>
            <a:off x="2122305" y="3052794"/>
            <a:ext cx="5786400" cy="2016224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55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 НА ОБЩЕЧЕЛОВЕЧЕСКИЕ     ДУХОВНО-НРАВСТВЕННЫЕ ЦЕННОСТИ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981960" y="1018029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97" name="Прямоугольник 96"/>
          <p:cNvSpPr/>
          <p:nvPr/>
        </p:nvSpPr>
        <p:spPr>
          <a:xfrm>
            <a:off x="3230903" y="1047047"/>
            <a:ext cx="5307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23</a:t>
            </a:r>
            <a:r>
              <a:rPr lang="ru-RU" sz="1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республиканские конференции школьников </a:t>
            </a:r>
            <a:endParaRPr lang="ru-RU" sz="1600" b="1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defTabSz="685800"/>
            <a:r>
              <a:rPr lang="ru-RU" sz="1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с </a:t>
            </a:r>
            <a:r>
              <a:rPr lang="ru-RU" sz="16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охватом более </a:t>
            </a: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5 000 </a:t>
            </a:r>
            <a:r>
              <a:rPr lang="ru-RU" sz="1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обучающихся</a:t>
            </a:r>
            <a:endParaRPr lang="ru-RU" sz="14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903274" y="2106735"/>
            <a:ext cx="800204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Республиканские Кирилло-Мефодиевские юношеские научные чтения 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(Гимназия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93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г.Казань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Региональный этап Всероссийского конкурса юных чтецов «Живая классика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Тотальный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диктант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конкурс научно-исследовательских и творческих работ школьников «Аксаковские чтения» (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Многопрофильный лицей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11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г.Казань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Республиканская научно-исследовательская конференция школьников «Онегинские чтения» 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(Лицей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г.Зеленодольск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Республиканская научно-исследовательская конференция школьников «Рождественские чтения» 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(Гимназия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75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г.Казань)</a:t>
            </a: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 defTabSz="685800">
              <a:lnSpc>
                <a:spcPct val="115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Республиканская научно-практическая конференция школьников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им. Л.Н.Толстого 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(Гимназия 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7</a:t>
            </a:r>
            <a:r>
              <a:rPr lang="ru-RU" sz="16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г.Казань, ИРО РТ)</a:t>
            </a:r>
          </a:p>
        </p:txBody>
      </p:sp>
      <p:sp>
        <p:nvSpPr>
          <p:cNvPr id="99" name="Rectangle: Rounded Corners 7"/>
          <p:cNvSpPr/>
          <p:nvPr/>
        </p:nvSpPr>
        <p:spPr>
          <a:xfrm flipH="1">
            <a:off x="951454" y="1329117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1285048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49">
              <a:buClr>
                <a:srgbClr val="C00000"/>
              </a:buClr>
              <a:defRPr/>
            </a:pPr>
            <a:r>
              <a:rPr lang="ru-RU" sz="1600" b="1" dirty="0">
                <a:solidFill>
                  <a:prstClr val="white"/>
                </a:solidFill>
                <a:latin typeface="Arial (Основной текст)"/>
              </a:rPr>
              <a:t>за 5 лет проведены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4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39" r="10084" b="3702"/>
          <a:stretch/>
        </p:blipFill>
        <p:spPr>
          <a:xfrm>
            <a:off x="996287" y="994451"/>
            <a:ext cx="8134065" cy="5856725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 bwMode="auto">
          <a:xfrm>
            <a:off x="979299" y="986538"/>
            <a:ext cx="8164701" cy="587146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43794" y="1086557"/>
            <a:ext cx="2736683" cy="795384"/>
          </a:xfrm>
          <a:prstGeom prst="roundRect">
            <a:avLst/>
          </a:prstGeom>
          <a:solidFill>
            <a:srgbClr val="87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ОБЗР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новый обязательный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воспитания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защитника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27051" y="1988316"/>
            <a:ext cx="1641415" cy="70336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ФООП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54417" y="1988316"/>
            <a:ext cx="1643155" cy="70336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Практическая </a:t>
            </a:r>
          </a:p>
          <a:p>
            <a:pPr algn="ctr" defTabSz="685800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методическая помощь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02854" y="2807951"/>
            <a:ext cx="2445271" cy="689407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Государственная задача</a:t>
            </a:r>
          </a:p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(оснащение кабинетов ОБЗР)</a:t>
            </a:r>
          </a:p>
        </p:txBody>
      </p:sp>
      <p:sp>
        <p:nvSpPr>
          <p:cNvPr id="30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ВОЕННО-ИСТОРИЧЕСКОГО НАСЛЕДИЯ РОССИИ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1960" y="954231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35" name="Скругленный прямоугольник 34"/>
          <p:cNvSpPr/>
          <p:nvPr/>
        </p:nvSpPr>
        <p:spPr>
          <a:xfrm>
            <a:off x="1443794" y="4018260"/>
            <a:ext cx="2736683" cy="795384"/>
          </a:xfrm>
          <a:prstGeom prst="roundRect">
            <a:avLst/>
          </a:prstGeom>
          <a:solidFill>
            <a:srgbClr val="87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Практико-ориентированный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подход: оснащение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методика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27051" y="4920019"/>
            <a:ext cx="1641415" cy="70336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Учебно-тренировочное оборудование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854417" y="4920019"/>
            <a:ext cx="1643155" cy="71524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Специальное снаряжение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02854" y="5739653"/>
            <a:ext cx="2445271" cy="689407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Медицинские тренажеры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615779" y="1086557"/>
            <a:ext cx="2736683" cy="795384"/>
          </a:xfrm>
          <a:prstGeom prst="roundRect">
            <a:avLst/>
          </a:prstGeom>
          <a:solidFill>
            <a:srgbClr val="87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предмета: единство теории и практики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297296" y="1988316"/>
            <a:ext cx="1643156" cy="70336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Безопасность </a:t>
            </a:r>
          </a:p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личности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026402" y="1988316"/>
            <a:ext cx="1639133" cy="71524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Безопасность </a:t>
            </a:r>
          </a:p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общества 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774839" y="2807951"/>
            <a:ext cx="2445271" cy="689407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Защита государства 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615779" y="4018260"/>
            <a:ext cx="2736683" cy="795384"/>
          </a:xfrm>
          <a:prstGeom prst="roundRect">
            <a:avLst/>
          </a:prstGeom>
          <a:solidFill>
            <a:srgbClr val="878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ОБЗР как основа профориентации и связь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военным образованием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297296" y="4920019"/>
            <a:ext cx="1643156" cy="70336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Учебные </a:t>
            </a:r>
          </a:p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сборы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026402" y="4920019"/>
            <a:ext cx="1639133" cy="715242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Мотивация обучающихся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774839" y="5739653"/>
            <a:ext cx="2445271" cy="689407"/>
          </a:xfrm>
          <a:prstGeom prst="roundRect">
            <a:avLst/>
          </a:prstGeom>
          <a:solidFill>
            <a:srgbClr val="BB9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Обмен опытом </a:t>
            </a:r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военными </a:t>
            </a:r>
          </a:p>
          <a:p>
            <a:pPr algn="ctr" defTabSz="685800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ВУЗами МО РФ</a:t>
            </a:r>
          </a:p>
        </p:txBody>
      </p:sp>
      <p:sp>
        <p:nvSpPr>
          <p:cNvPr id="52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7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ОБЗР: НОВЫЙ ОБЯЗАТЕЛЬНЫЙ </a:t>
            </a:r>
          </a:p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ВОСПИТАНИЯ ЗАЩИТНИКА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1960" y="1124351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0941" y="1367849"/>
            <a:ext cx="602973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Оснащение кабинетов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Труда» 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Основы безопасности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защиты Родины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defTabSz="685800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ru-RU" sz="32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878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 до 2027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6068028" y="4135730"/>
            <a:ext cx="2764412" cy="2722270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r="16994"/>
          <a:stretch>
            <a:fillRect/>
          </a:stretch>
        </p:blipFill>
        <p:spPr>
          <a:xfrm>
            <a:off x="5685165" y="1142486"/>
            <a:ext cx="2764412" cy="2722270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880941" y="4827625"/>
            <a:ext cx="345680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рублей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</p:txBody>
      </p:sp>
      <p:sp>
        <p:nvSpPr>
          <p:cNvPr id="19" name="Rectangle: Rounded Corners 7"/>
          <p:cNvSpPr/>
          <p:nvPr/>
        </p:nvSpPr>
        <p:spPr>
          <a:xfrm flipH="1">
            <a:off x="976533" y="4090552"/>
            <a:ext cx="2489679" cy="388704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76532" y="4082571"/>
            <a:ext cx="248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b="1" dirty="0" smtClean="0">
                <a:solidFill>
                  <a:prstClr val="white"/>
                </a:solidFill>
                <a:latin typeface="Arial (Основной текст)"/>
              </a:rPr>
              <a:t>финансирование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9956" y="4015705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ru-RU" sz="2800" b="1" kern="0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</a:t>
            </a: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рублей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93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680" y="4646442"/>
            <a:ext cx="3931656" cy="2211557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РЕСПУБЛИКАНСКАЯ ОЛИМПИАДА </a:t>
            </a:r>
          </a:p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«СЛУЖУ ОТЧИЗНЕ! СЛУЖУ НАРОДУ!» 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1960" y="964859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: Rounded Corners 7"/>
          <p:cNvSpPr/>
          <p:nvPr/>
        </p:nvSpPr>
        <p:spPr>
          <a:xfrm flipH="1">
            <a:off x="951453" y="1127095"/>
            <a:ext cx="2546658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51452" y="1083026"/>
            <a:ext cx="2546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noProof="0" dirty="0" smtClean="0">
                <a:solidFill>
                  <a:prstClr val="white"/>
                </a:solidFill>
                <a:latin typeface="Arial (Основной текст)"/>
              </a:rPr>
              <a:t>сроки проведения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22" name="Rectangle: Rounded Corners 7"/>
          <p:cNvSpPr/>
          <p:nvPr/>
        </p:nvSpPr>
        <p:spPr>
          <a:xfrm flipH="1">
            <a:off x="951453" y="2023767"/>
            <a:ext cx="2546659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58" y="1979698"/>
            <a:ext cx="2516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контингент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24" name="Rectangle: Rounded Corners 7"/>
          <p:cNvSpPr/>
          <p:nvPr/>
        </p:nvSpPr>
        <p:spPr>
          <a:xfrm flipH="1">
            <a:off x="951452" y="3293419"/>
            <a:ext cx="2546660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58" y="3249350"/>
            <a:ext cx="2516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направления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8288" y="1533784"/>
            <a:ext cx="2917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10 по 16 ноября 2025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288" y="2325933"/>
            <a:ext cx="3336363" cy="850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ru-RU" sz="20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обучающийся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8-10 кл.</a:t>
            </a:r>
          </a:p>
          <a:p>
            <a:pPr defTabSz="685800">
              <a:lnSpc>
                <a:spcPct val="130000"/>
              </a:lnSpc>
            </a:pPr>
            <a:r>
              <a:rPr lang="ru-RU" sz="20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sz="16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8288" y="3648823"/>
            <a:ext cx="4572000" cy="1659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 defTabSz="685800">
              <a:lnSpc>
                <a:spcPct val="130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военная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топография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>
              <a:lnSpc>
                <a:spcPct val="130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спортивное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ориентирование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>
              <a:lnSpc>
                <a:spcPct val="130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>
              <a:lnSpc>
                <a:spcPct val="130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РХБЗ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 defTabSz="685800">
              <a:lnSpc>
                <a:spcPct val="130000"/>
              </a:lnSpc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военно-прикладные виды спорта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9912" y="58045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114000"/>
              </a:lnSpc>
            </a:pPr>
            <a:r>
              <a:rPr lang="ru-RU" sz="20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обучающихся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14000"/>
              </a:lnSpc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0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муниципальных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образований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66434" y="925263"/>
            <a:ext cx="3498302" cy="130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Бонус</a:t>
            </a:r>
          </a:p>
          <a:p>
            <a:pPr defTabSz="685800"/>
            <a:endParaRPr lang="ru-R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3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посещение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военного ВУЗа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3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РФ 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г.Санкт-Петербурге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t="7501" b="9126"/>
          <a:stretch/>
        </p:blipFill>
        <p:spPr>
          <a:xfrm>
            <a:off x="5209952" y="2310283"/>
            <a:ext cx="3934047" cy="2201578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sp>
        <p:nvSpPr>
          <p:cNvPr id="28" name="Rectangle: Rounded Corners 7"/>
          <p:cNvSpPr/>
          <p:nvPr/>
        </p:nvSpPr>
        <p:spPr>
          <a:xfrm flipH="1">
            <a:off x="951452" y="5413668"/>
            <a:ext cx="2546660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59" y="5369599"/>
            <a:ext cx="2516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призеры и победители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961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 КУРСА </a:t>
            </a:r>
          </a:p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«ИСТОРИЯ НАШЕГО КРАЯ»</a:t>
            </a: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1960" y="975494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9096" y="1950265"/>
            <a:ext cx="3326913" cy="4487197"/>
          </a:xfrm>
          <a:prstGeom prst="rect">
            <a:avLst/>
          </a:prstGeom>
          <a:solidFill>
            <a:srgbClr val="DDD9C3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047" tIns="45505" rIns="91047" bIns="45505" anchor="ctr" anchorCtr="0">
            <a:noAutofit/>
          </a:bodyPr>
          <a:lstStyle/>
          <a:p>
            <a:pPr algn="ctr">
              <a:buSzPts val="2500"/>
            </a:pPr>
            <a:endParaRPr lang="ru-RU" sz="21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85" y="4242412"/>
            <a:ext cx="1440661" cy="2033999"/>
          </a:xfrm>
          <a:prstGeom prst="rect">
            <a:avLst/>
          </a:prstGeom>
          <a:solidFill>
            <a:srgbClr val="FFFFFF">
              <a:shade val="85000"/>
            </a:srgbClr>
          </a:solidFill>
          <a:ln w="60325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1918" y="2109997"/>
            <a:ext cx="1430028" cy="196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24470" y="4242413"/>
            <a:ext cx="1451984" cy="203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24470" y="2107887"/>
            <a:ext cx="1451984" cy="1965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9568" y="256096"/>
            <a:ext cx="684859" cy="6827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6601" y="301214"/>
            <a:ext cx="624299" cy="6105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13801" y="2246970"/>
            <a:ext cx="4731141" cy="157735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14630" indent="-21463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оригинал-макеты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3-х учебников (5, 6, 7 классов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14630" indent="-21463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indent="-21463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методическое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пособие для учителей </a:t>
            </a:r>
            <a:endParaRPr lang="ru-RU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indent="-214630">
              <a:buClr>
                <a:srgbClr val="BB9C58"/>
              </a:buClr>
              <a:buFont typeface="Arial" panose="020B0604020202020204" pitchFamily="34" charset="0"/>
              <a:buChar char="•"/>
            </a:pP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630" indent="-214630">
              <a:buClr>
                <a:srgbClr val="BB9C58"/>
              </a:buClr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полноценная электронная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форма учебника (ЭФУ),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соответствии с требованиями и техническими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параметрами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Таблица 10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928219"/>
              </p:ext>
            </p:extLst>
          </p:nvPr>
        </p:nvGraphicFramePr>
        <p:xfrm>
          <a:off x="984876" y="3934672"/>
          <a:ext cx="4505325" cy="25033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48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7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588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Класс 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Период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1" i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Объем  учебников 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C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588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5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С древнейших </a:t>
                      </a: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времен 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до середины XVI века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148 стр.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1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6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Средние </a:t>
                      </a: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века и 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Новое </a:t>
                      </a: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время (2 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пол. ХVI – начало ХХ в.)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noProof="0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168 стр.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588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7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С начала ХХ века </a:t>
                      </a:r>
                      <a:endParaRPr lang="ru-RU" sz="1600" b="0" i="0" u="none" strike="noStrike" cap="non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ontserrat" panose="00000500000000000000"/>
                        <a:cs typeface="Arial" panose="020B0604020202020204" pitchFamily="34" charset="0"/>
                        <a:sym typeface="Arial" panose="020B060402020202020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ru-RU" sz="1600" b="0" i="0" u="none" strike="noStrike" cap="non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по </a:t>
                      </a:r>
                      <a:r>
                        <a:rPr lang="ru-RU" sz="1600" b="0" i="0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настоящее время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u="none" strike="noStrike" cap="none" noProof="0" dirty="0">
                          <a:solidFill>
                            <a:srgbClr val="BB9C58"/>
                          </a:solidFill>
                          <a:latin typeface="Arial" panose="020B0604020202020204" pitchFamily="34" charset="0"/>
                          <a:ea typeface="Montserrat" panose="00000500000000000000"/>
                          <a:cs typeface="Arial" panose="020B0604020202020204" pitchFamily="34" charset="0"/>
                          <a:sym typeface="Arial" panose="020B0604020202020204"/>
                        </a:rPr>
                        <a:t>160 стр.</a:t>
                      </a:r>
                    </a:p>
                  </a:txBody>
                  <a:tcPr marL="77191" marR="77191" marT="38595" marB="385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0" name="Rectangle: Rounded Corners 7"/>
          <p:cNvSpPr/>
          <p:nvPr/>
        </p:nvSpPr>
        <p:spPr>
          <a:xfrm flipH="1">
            <a:off x="951454" y="1297219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1253150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текущее состояние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32" name="Rectangle: Rounded Corners 7"/>
          <p:cNvSpPr/>
          <p:nvPr/>
        </p:nvSpPr>
        <p:spPr>
          <a:xfrm flipH="1">
            <a:off x="951454" y="1851939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1807870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подготовлены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09637" y="1081754"/>
            <a:ext cx="2690737" cy="684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40"/>
              </a:spcAft>
            </a:pPr>
            <a:r>
              <a:rPr lang="ru-RU" b="1" dirty="0">
                <a:latin typeface="Arial" panose="020B0604020202020204" pitchFamily="34" charset="0"/>
                <a:ea typeface="Montserrat" panose="00000500000000000000"/>
                <a:cs typeface="Arial" panose="020B0604020202020204" pitchFamily="34" charset="0"/>
              </a:rPr>
              <a:t>пройдена экспертиза </a:t>
            </a:r>
            <a:endParaRPr lang="ru-RU" b="1" dirty="0" smtClean="0">
              <a:latin typeface="Arial" panose="020B0604020202020204" pitchFamily="34" charset="0"/>
              <a:ea typeface="Montserrat" panose="00000500000000000000"/>
              <a:cs typeface="Arial" panose="020B0604020202020204" pitchFamily="34" charset="0"/>
            </a:endParaRPr>
          </a:p>
          <a:p>
            <a:pPr>
              <a:spcAft>
                <a:spcPts val="340"/>
              </a:spcAft>
            </a:pPr>
            <a:r>
              <a:rPr lang="ru-RU" b="1" dirty="0" smtClean="0">
                <a:latin typeface="Arial" panose="020B0604020202020204" pitchFamily="34" charset="0"/>
                <a:ea typeface="Montserrat" panose="0000050000000000000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ea typeface="Montserrat" panose="00000500000000000000"/>
                <a:cs typeface="Arial" panose="020B0604020202020204" pitchFamily="34" charset="0"/>
              </a:rPr>
              <a:t>РАН и РАО </a:t>
            </a:r>
          </a:p>
        </p:txBody>
      </p:sp>
    </p:spTree>
    <p:extLst>
      <p:ext uri="{BB962C8B-B14F-4D97-AF65-F5344CB8AC3E}">
        <p14:creationId xmlns:p14="http://schemas.microsoft.com/office/powerpoint/2010/main" val="2183175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>
          <a:xfrm>
            <a:off x="903274" y="119055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«ДИКТАНТ ПОБЕДЫ»</a:t>
            </a:r>
          </a:p>
          <a:p>
            <a:pPr lvl="0" algn="l">
              <a:defRPr/>
            </a:pPr>
            <a:endParaRPr lang="ru-RU" sz="2000" b="1" dirty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81960" y="730941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960" y="4485387"/>
            <a:ext cx="3637392" cy="2372613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/>
          <a:srcRect l="15763"/>
          <a:stretch/>
        </p:blipFill>
        <p:spPr>
          <a:xfrm>
            <a:off x="4932881" y="4485387"/>
            <a:ext cx="3642259" cy="2372613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858295" y="3400656"/>
            <a:ext cx="6417804" cy="972544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algn="just"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жители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Татарстан (</a:t>
            </a:r>
            <a:r>
              <a:rPr lang="ru-RU" sz="20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20 227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  <a:p>
            <a:pPr algn="just"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ru-RU" sz="24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448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58295" y="882319"/>
            <a:ext cx="531823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Партийный проект </a:t>
            </a:r>
            <a:r>
              <a:rPr lang="ru-RU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память» </a:t>
            </a:r>
            <a:endParaRPr lang="ru-RU" b="1" dirty="0" smtClean="0">
              <a:solidFill>
                <a:srgbClr val="BB9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3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«Единая Россия»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6822" y="1418353"/>
            <a:ext cx="3539522" cy="1993930"/>
          </a:xfrm>
          <a:prstGeom prst="rect">
            <a:avLst/>
          </a:prstGeom>
        </p:spPr>
      </p:pic>
      <p:sp>
        <p:nvSpPr>
          <p:cNvPr id="41" name="Rectangle: Rounded Corners 7"/>
          <p:cNvSpPr/>
          <p:nvPr/>
        </p:nvSpPr>
        <p:spPr>
          <a:xfrm flipH="1">
            <a:off x="951454" y="1913904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1869835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дата проведения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43" name="Rectangle: Rounded Corners 7"/>
          <p:cNvSpPr/>
          <p:nvPr/>
        </p:nvSpPr>
        <p:spPr>
          <a:xfrm flipH="1">
            <a:off x="951454" y="3010887"/>
            <a:ext cx="2227676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2966818"/>
            <a:ext cx="2197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участники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7023" y="2371923"/>
            <a:ext cx="235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апреля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года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98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/>
        </p:nvSpPr>
        <p:spPr>
          <a:xfrm>
            <a:off x="6407720" y="6371167"/>
            <a:ext cx="2736280" cy="48683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154" y="143522"/>
            <a:ext cx="598168" cy="7656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26" y="-24064"/>
            <a:ext cx="1121224" cy="1052736"/>
          </a:xfrm>
          <a:prstGeom prst="rect">
            <a:avLst/>
          </a:prstGeom>
        </p:spPr>
      </p:pic>
      <p:sp>
        <p:nvSpPr>
          <p:cNvPr id="19" name="Заголовок 6"/>
          <p:cNvSpPr txBox="1">
            <a:spLocks/>
          </p:cNvSpPr>
          <p:nvPr/>
        </p:nvSpPr>
        <p:spPr>
          <a:xfrm>
            <a:off x="903274" y="172217"/>
            <a:ext cx="6658021" cy="8268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ru-RU" sz="2000" b="1" dirty="0" smtClean="0">
                <a:solidFill>
                  <a:srgbClr val="5B56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ЮБИЛЕЙНЫЙ XV «ПАРАД ПАМЯТИ» </a:t>
            </a:r>
            <a:endParaRPr lang="en-US" sz="2000" b="1" dirty="0" smtClean="0">
              <a:solidFill>
                <a:srgbClr val="5B56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/>
            </a:pPr>
            <a:endParaRPr lang="ru-RU" sz="800" b="1" dirty="0" smtClean="0">
              <a:solidFill>
                <a:srgbClr val="BB9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defRPr/>
            </a:pPr>
            <a:r>
              <a:rPr lang="ru-RU" sz="20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г.Самара, 7 ноября 2025 года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BB9C5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81960" y="1081823"/>
            <a:ext cx="790575" cy="34289"/>
          </a:xfrm>
          <a:prstGeom prst="rect">
            <a:avLst/>
          </a:prstGeom>
          <a:solidFill>
            <a:srgbClr val="5B5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8289" y="2617353"/>
            <a:ext cx="4107110" cy="1417281"/>
          </a:xfrm>
          <a:prstGeom prst="rect">
            <a:avLst/>
          </a:prstGeom>
        </p:spPr>
        <p:txBody>
          <a:bodyPr wrap="square" lIns="91410" tIns="45705" rIns="91410" bIns="45705">
            <a:spAutoFit/>
          </a:bodyPr>
          <a:lstStyle/>
          <a:p>
            <a:pPr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концерт оркестра Министерства обороны РФ, награждение памятными подарками кадет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Доме офицеров,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«Бункер Сталина»</a:t>
            </a:r>
          </a:p>
        </p:txBody>
      </p:sp>
      <p:sp>
        <p:nvSpPr>
          <p:cNvPr id="10" name="Rectangle: Rounded Corners 7"/>
          <p:cNvSpPr/>
          <p:nvPr/>
        </p:nvSpPr>
        <p:spPr>
          <a:xfrm flipH="1">
            <a:off x="951454" y="1254685"/>
            <a:ext cx="2844368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0" y="1210616"/>
            <a:ext cx="2813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участники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12" name="Rectangle: Rounded Corners 7"/>
          <p:cNvSpPr/>
          <p:nvPr/>
        </p:nvSpPr>
        <p:spPr>
          <a:xfrm flipH="1">
            <a:off x="951453" y="2255972"/>
            <a:ext cx="2844369" cy="284560"/>
          </a:xfrm>
          <a:prstGeom prst="roundRect">
            <a:avLst>
              <a:gd name="adj" fmla="val 50000"/>
            </a:avLst>
          </a:prstGeom>
          <a:solidFill>
            <a:srgbClr val="BB9C5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A23C3-8412-94CF-9CAF-48B5B297CBC2}"/>
              </a:ext>
            </a:extLst>
          </p:cNvPr>
          <p:cNvSpPr txBox="1"/>
          <p:nvPr/>
        </p:nvSpPr>
        <p:spPr>
          <a:xfrm>
            <a:off x="981961" y="2211903"/>
            <a:ext cx="2813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buClr>
                <a:srgbClr val="C00000"/>
              </a:buClr>
              <a:defRPr/>
            </a:pPr>
            <a:r>
              <a:rPr lang="ru-RU" sz="1600" b="1" dirty="0" smtClean="0">
                <a:solidFill>
                  <a:prstClr val="white"/>
                </a:solidFill>
                <a:latin typeface="Arial (Основной текст)"/>
              </a:rPr>
              <a:t>культурные мероприятия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Основной текст)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7023" y="1606376"/>
            <a:ext cx="2355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24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400" b="1" dirty="0" smtClean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человек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8289" y="4381449"/>
            <a:ext cx="4088382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итогам смотра </a:t>
            </a:r>
            <a:endParaRPr lang="en-U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кадеты </a:t>
            </a:r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Васильевской кадетской школы-интерната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чел.)</a:t>
            </a:r>
          </a:p>
          <a:p>
            <a:pPr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отмечены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почетным дипломом </a:t>
            </a:r>
            <a:endParaRPr lang="en-U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783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 парадных расчетов </a:t>
            </a: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1700" b="1" dirty="0">
                <a:solidFill>
                  <a:srgbClr val="BB9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регионов России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1" r="956"/>
          <a:stretch/>
        </p:blipFill>
        <p:spPr>
          <a:xfrm>
            <a:off x="4994202" y="4268152"/>
            <a:ext cx="4149797" cy="2116389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  <p:pic>
        <p:nvPicPr>
          <p:cNvPr id="21" name="100007875733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4203" y="1314061"/>
            <a:ext cx="4149797" cy="2334262"/>
          </a:xfrm>
          <a:prstGeom prst="round2DiagRect">
            <a:avLst>
              <a:gd name="adj1" fmla="val 8871"/>
              <a:gd name="adj2" fmla="val 23685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35261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54*141"/>
  <p:tag name="TABLE_ENDDRAG_RECT" val="65*202*354*141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918</Words>
  <Application>Microsoft Office PowerPoint</Application>
  <PresentationFormat>Экран (4:3)</PresentationFormat>
  <Paragraphs>245</Paragraphs>
  <Slides>15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SimSun</vt:lpstr>
      <vt:lpstr>Arial</vt:lpstr>
      <vt:lpstr>Arial (Основной текст)</vt:lpstr>
      <vt:lpstr>Calibri</vt:lpstr>
      <vt:lpstr>Calibri Light</vt:lpstr>
      <vt:lpstr>Montserrat</vt:lpstr>
      <vt:lpstr>Times New Roman</vt:lpstr>
      <vt:lpstr>Тема Office</vt:lpstr>
      <vt:lpstr>6_Тема Office</vt:lpstr>
      <vt:lpstr>Презентация PowerPoint</vt:lpstr>
      <vt:lpstr>Предметы непосредственного применения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Начальное общее образование  в Республике Татарстан</dc:title>
  <dc:creator>Гульфия Ахвердиева</dc:creator>
  <cp:lastModifiedBy>Рустем Зинатуллин</cp:lastModifiedBy>
  <cp:revision>445</cp:revision>
  <cp:lastPrinted>2021-12-13T09:51:00Z</cp:lastPrinted>
  <dcterms:created xsi:type="dcterms:W3CDTF">2020-01-27T06:48:00Z</dcterms:created>
  <dcterms:modified xsi:type="dcterms:W3CDTF">2026-02-04T12:44:58Z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ADE65E5CB997466D842F4468DBA9D299_12</vt:lpwstr>
  </property>
  <property fmtid="{D5CDD505-2E9C-101B-9397-08002B2CF9AE}" pid="3" name="KSOProductBuildVer">
    <vt:lpwstr>1049-12.2.0.23196</vt:lpwstr>
  </property>
</Properties>
</file>